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  <p:sldMasterId id="2147483684" r:id="rId2"/>
    <p:sldMasterId id="2147483687" r:id="rId3"/>
    <p:sldMasterId id="2147483690" r:id="rId4"/>
    <p:sldMasterId id="2147483693" r:id="rId5"/>
  </p:sldMasterIdLst>
  <p:notesMasterIdLst>
    <p:notesMasterId r:id="rId18"/>
  </p:notesMasterIdLst>
  <p:handoutMasterIdLst>
    <p:handoutMasterId r:id="rId19"/>
  </p:handoutMasterIdLst>
  <p:sldIdLst>
    <p:sldId id="325" r:id="rId6"/>
    <p:sldId id="324" r:id="rId7"/>
    <p:sldId id="355" r:id="rId8"/>
    <p:sldId id="356" r:id="rId9"/>
    <p:sldId id="350" r:id="rId10"/>
    <p:sldId id="351" r:id="rId11"/>
    <p:sldId id="357" r:id="rId12"/>
    <p:sldId id="327" r:id="rId13"/>
    <p:sldId id="353" r:id="rId14"/>
    <p:sldId id="354" r:id="rId15"/>
    <p:sldId id="359" r:id="rId16"/>
    <p:sldId id="360" r:id="rId17"/>
  </p:sldIdLst>
  <p:sldSz cx="9144000" cy="5143500" type="screen16x9"/>
  <p:notesSz cx="6735763" cy="9799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44" autoAdjust="0"/>
    <p:restoredTop sz="89771" autoAdjust="0"/>
  </p:normalViewPr>
  <p:slideViewPr>
    <p:cSldViewPr>
      <p:cViewPr varScale="1">
        <p:scale>
          <a:sx n="140" d="100"/>
          <a:sy n="140" d="100"/>
        </p:scale>
        <p:origin x="-90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600" dirty="0">
                <a:latin typeface="+mn-lt"/>
              </a:rPr>
              <a:t>Имели ли место в отношении вашего бизнеса просрочки платежей по контрактам?</a:t>
            </a:r>
          </a:p>
        </c:rich>
      </c:tx>
      <c:layout>
        <c:manualLayout>
          <c:xMode val="edge"/>
          <c:yMode val="edge"/>
          <c:x val="0.1075"/>
          <c:y val="1.8749999999999999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Имели ли место в отношении вашего бизнеса просрочки платежей по контрактам?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chemeClr val="tx1">
                  <a:lumMod val="75000"/>
                  <a:lumOff val="25000"/>
                </a:schemeClr>
              </a:solidFill>
            </c:spPr>
          </c:dPt>
          <c:dPt>
            <c:idx val="1"/>
            <c:bubble3D val="0"/>
            <c:spPr>
              <a:solidFill>
                <a:srgbClr val="FFC000"/>
              </a:solidFill>
            </c:spPr>
          </c:dPt>
          <c:dPt>
            <c:idx val="2"/>
            <c:bubble3D val="0"/>
            <c:spPr>
              <a:solidFill>
                <a:srgbClr val="00B050"/>
              </a:solidFill>
            </c:spPr>
          </c:dPt>
          <c:cat>
            <c:strRef>
              <c:f>Лист1!$A$2:$A$4</c:f>
              <c:strCache>
                <c:ptCount val="3"/>
                <c:pt idx="0">
                  <c:v>Иногда</c:v>
                </c:pt>
                <c:pt idx="1">
                  <c:v>Такие вещи происходят периодически</c:v>
                </c:pt>
                <c:pt idx="2">
                  <c:v>Постоянно, это реальность ведения бизнеса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0.05</c:v>
                </c:pt>
                <c:pt idx="1">
                  <c:v>0.35</c:v>
                </c:pt>
                <c:pt idx="2">
                  <c:v>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1600" baseline="0">
                <a:latin typeface="Cambria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600" baseline="0">
                <a:latin typeface="Cambria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600" baseline="0">
                <a:latin typeface="Cambria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65616770637235633"/>
          <c:y val="0.23502509842519681"/>
          <c:w val="0.29165227564710799"/>
          <c:h val="0.61497490157480317"/>
        </c:manualLayout>
      </c:layout>
      <c:overlay val="0"/>
      <c:txPr>
        <a:bodyPr/>
        <a:lstStyle/>
        <a:p>
          <a:pPr>
            <a:defRPr>
              <a:latin typeface="Cambria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600" dirty="0" smtClean="0">
                <a:latin typeface="+mn-lt"/>
              </a:rPr>
              <a:t>Какие</a:t>
            </a:r>
            <a:r>
              <a:rPr lang="ru-RU" sz="1600" baseline="0" dirty="0" smtClean="0">
                <a:latin typeface="+mn-lt"/>
              </a:rPr>
              <a:t> максимальные сроки расчета предлагались вам в контрактах с </a:t>
            </a:r>
            <a:r>
              <a:rPr lang="ru-RU" sz="1600" baseline="0" dirty="0" err="1" smtClean="0">
                <a:latin typeface="+mn-lt"/>
              </a:rPr>
              <a:t>госкорпорациями</a:t>
            </a:r>
            <a:r>
              <a:rPr lang="ru-RU" sz="1600" baseline="0" dirty="0" smtClean="0">
                <a:latin typeface="+mn-lt"/>
              </a:rPr>
              <a:t> и крупными предприятиями</a:t>
            </a:r>
            <a:r>
              <a:rPr lang="ru-RU" sz="1600" dirty="0" smtClean="0">
                <a:latin typeface="+mn-lt"/>
              </a:rPr>
              <a:t>?</a:t>
            </a:r>
            <a:endParaRPr lang="ru-RU" sz="1600" dirty="0">
              <a:latin typeface="+mn-lt"/>
            </a:endParaRPr>
          </a:p>
        </c:rich>
      </c:tx>
      <c:layout>
        <c:manualLayout>
          <c:xMode val="edge"/>
          <c:yMode val="edge"/>
          <c:x val="0.1075"/>
          <c:y val="1.8749999999999999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Имели ли место в отношении вашего бизнеса просрочки платежей по контрактам?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chemeClr val="tx1">
                  <a:lumMod val="75000"/>
                  <a:lumOff val="25000"/>
                </a:schemeClr>
              </a:solidFill>
            </c:spPr>
          </c:dPt>
          <c:dPt>
            <c:idx val="1"/>
            <c:bubble3D val="0"/>
            <c:spPr>
              <a:solidFill>
                <a:srgbClr val="FF0000"/>
              </a:solidFill>
            </c:spPr>
          </c:dPt>
          <c:dPt>
            <c:idx val="2"/>
            <c:bubble3D val="0"/>
            <c:spPr>
              <a:solidFill>
                <a:srgbClr val="FFC000"/>
              </a:solidFill>
            </c:spPr>
          </c:dPt>
          <c:dPt>
            <c:idx val="3"/>
            <c:bubble3D val="0"/>
            <c:spPr>
              <a:solidFill>
                <a:srgbClr val="00B050"/>
              </a:solidFill>
            </c:spPr>
          </c:dPt>
          <c:dPt>
            <c:idx val="4"/>
            <c:bubble3D val="0"/>
            <c:spPr>
              <a:solidFill>
                <a:srgbClr val="7030A0"/>
              </a:solidFill>
            </c:spPr>
          </c:dPt>
          <c:cat>
            <c:strRef>
              <c:f>Лист1!$A$2:$A$6</c:f>
              <c:strCache>
                <c:ptCount val="5"/>
                <c:pt idx="0">
                  <c:v>Один месяц</c:v>
                </c:pt>
                <c:pt idx="1">
                  <c:v>Три месяца</c:v>
                </c:pt>
                <c:pt idx="2">
                  <c:v>Шесть месяцев</c:v>
                </c:pt>
                <c:pt idx="3">
                  <c:v>Девять месяцев</c:v>
                </c:pt>
                <c:pt idx="4">
                  <c:v>Год и более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0.15</c:v>
                </c:pt>
                <c:pt idx="1">
                  <c:v>0.5</c:v>
                </c:pt>
                <c:pt idx="2">
                  <c:v>0.15</c:v>
                </c:pt>
                <c:pt idx="3">
                  <c:v>9.5000000000000001E-2</c:v>
                </c:pt>
                <c:pt idx="4">
                  <c:v>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2000" kern="0" spc="0" baseline="0">
                <a:latin typeface="Cambria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2000" kern="0" spc="0" baseline="0">
                <a:latin typeface="Cambria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2000" kern="0" spc="0" baseline="0">
                <a:latin typeface="Cambria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65086740631839179"/>
          <c:y val="0.22182034226159197"/>
          <c:w val="0.34057103018372703"/>
          <c:h val="0.65001288995745465"/>
        </c:manualLayout>
      </c:layout>
      <c:overlay val="0"/>
      <c:txPr>
        <a:bodyPr/>
        <a:lstStyle/>
        <a:p>
          <a:pPr>
            <a:defRPr sz="2000" kern="0" spc="0" baseline="0">
              <a:latin typeface="Cambria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600" dirty="0" smtClean="0">
                <a:latin typeface="+mn-lt"/>
              </a:rPr>
              <a:t>Считаете</a:t>
            </a:r>
            <a:r>
              <a:rPr lang="ru-RU" sz="1600" baseline="0" dirty="0" smtClean="0">
                <a:latin typeface="+mn-lt"/>
              </a:rPr>
              <a:t> ли вы проблему сроков расчетов важной для бизнеса и развития экономики в целом</a:t>
            </a:r>
            <a:r>
              <a:rPr lang="ru-RU" sz="1600" dirty="0" smtClean="0">
                <a:latin typeface="+mn-lt"/>
              </a:rPr>
              <a:t>?</a:t>
            </a:r>
            <a:endParaRPr lang="ru-RU" sz="1600" dirty="0">
              <a:latin typeface="+mn-lt"/>
            </a:endParaRPr>
          </a:p>
        </c:rich>
      </c:tx>
      <c:layout>
        <c:manualLayout>
          <c:xMode val="edge"/>
          <c:yMode val="edge"/>
          <c:x val="7.1284674266497219E-2"/>
          <c:y val="1.1733398583466835E-3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Считаете ли вы проблему сроков расчетов важной для бизнеса и развития экономики в целом?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rgbClr val="FF0000"/>
              </a:solidFill>
            </c:spPr>
          </c:dPt>
          <c:dPt>
            <c:idx val="1"/>
            <c:bubble3D val="0"/>
            <c:spPr>
              <a:solidFill>
                <a:srgbClr val="FFC000"/>
              </a:solidFill>
            </c:spPr>
          </c:dPt>
          <c:dPt>
            <c:idx val="2"/>
            <c:bubble3D val="0"/>
            <c:explosion val="15"/>
            <c:spPr>
              <a:solidFill>
                <a:srgbClr val="00B050"/>
              </a:solidFill>
            </c:spPr>
          </c:dPt>
          <c:cat>
            <c:strRef>
              <c:f>Лист1!$A$2:$A$4</c:f>
              <c:strCache>
                <c:ptCount val="3"/>
                <c:pt idx="0">
                  <c:v>Не особенно</c:v>
                </c:pt>
                <c:pt idx="1">
                  <c:v>Она важна</c:v>
                </c:pt>
                <c:pt idx="2">
                  <c:v>Очень важна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lnSpc>
                <a:spcPct val="100000"/>
              </a:lnSpc>
              <a:defRPr sz="1600" baseline="0">
                <a:solidFill>
                  <a:schemeClr val="tx1">
                    <a:lumMod val="90000"/>
                    <a:lumOff val="10000"/>
                  </a:schemeClr>
                </a:solidFill>
                <a:latin typeface="Cambria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lnSpc>
                <a:spcPct val="100000"/>
              </a:lnSpc>
              <a:defRPr sz="1600" baseline="0">
                <a:solidFill>
                  <a:schemeClr val="tx1">
                    <a:lumMod val="90000"/>
                    <a:lumOff val="10000"/>
                  </a:schemeClr>
                </a:solidFill>
                <a:latin typeface="Cambria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lnSpc>
                <a:spcPct val="100000"/>
              </a:lnSpc>
              <a:defRPr sz="1600" baseline="0">
                <a:solidFill>
                  <a:schemeClr val="tx1">
                    <a:lumMod val="90000"/>
                    <a:lumOff val="10000"/>
                  </a:schemeClr>
                </a:solidFill>
                <a:latin typeface="Cambria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3.1317300214506018E-3"/>
          <c:y val="0.83990167905425461"/>
          <c:w val="0.82558655341714171"/>
          <c:h val="0.14853319916732552"/>
        </c:manualLayout>
      </c:layout>
      <c:overlay val="0"/>
      <c:txPr>
        <a:bodyPr/>
        <a:lstStyle/>
        <a:p>
          <a:pPr>
            <a:lnSpc>
              <a:spcPct val="100000"/>
            </a:lnSpc>
            <a:defRPr sz="1600">
              <a:solidFill>
                <a:schemeClr val="tx1">
                  <a:lumMod val="90000"/>
                  <a:lumOff val="10000"/>
                </a:schemeClr>
              </a:solidFill>
              <a:latin typeface="Cambria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600" dirty="0" smtClean="0">
                <a:latin typeface="+mn-lt"/>
              </a:rPr>
              <a:t>Какие</a:t>
            </a:r>
            <a:r>
              <a:rPr lang="ru-RU" sz="1600" baseline="0" dirty="0" smtClean="0">
                <a:latin typeface="+mn-lt"/>
              </a:rPr>
              <a:t> сроки оплаты после выполнения условий контракта являются для вас максимально допустимыми</a:t>
            </a:r>
            <a:r>
              <a:rPr lang="ru-RU" sz="1600" dirty="0" smtClean="0">
                <a:latin typeface="+mn-lt"/>
              </a:rPr>
              <a:t>?</a:t>
            </a:r>
            <a:endParaRPr lang="ru-RU" sz="1600" dirty="0">
              <a:latin typeface="+mn-lt"/>
            </a:endParaRPr>
          </a:p>
        </c:rich>
      </c:tx>
      <c:layout>
        <c:manualLayout>
          <c:xMode val="edge"/>
          <c:yMode val="edge"/>
          <c:x val="7.9766930658498256E-2"/>
          <c:y val="3.5868046259047502E-3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Считаете ли вы проблему сроков расчетов важной для бизнеса и развития экономики в целом?</c:v>
                </c:pt>
              </c:strCache>
            </c:strRef>
          </c:tx>
          <c:dPt>
            <c:idx val="0"/>
            <c:bubble3D val="0"/>
            <c:explosion val="27"/>
            <c:spPr>
              <a:solidFill>
                <a:schemeClr val="tx1">
                  <a:lumMod val="75000"/>
                  <a:lumOff val="25000"/>
                </a:schemeClr>
              </a:solidFill>
            </c:spPr>
          </c:dPt>
          <c:dPt>
            <c:idx val="1"/>
            <c:bubble3D val="0"/>
            <c:explosion val="14"/>
            <c:spPr>
              <a:solidFill>
                <a:srgbClr val="FF0000"/>
              </a:solidFill>
            </c:spPr>
          </c:dPt>
          <c:cat>
            <c:strRef>
              <c:f>Лист1!$A$2:$A$3</c:f>
              <c:strCache>
                <c:ptCount val="2"/>
                <c:pt idx="0">
                  <c:v>Месяц</c:v>
                </c:pt>
                <c:pt idx="1">
                  <c:v>Три месяца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0.95</c:v>
                </c:pt>
                <c:pt idx="1">
                  <c:v>0.05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1600" baseline="0">
                <a:latin typeface="Cambria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600" baseline="0">
                <a:latin typeface="Cambria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13152047433326122"/>
          <c:y val="0.85617620705470721"/>
          <c:w val="0.60715640513627145"/>
          <c:h val="0.14382380132366246"/>
        </c:manualLayout>
      </c:layout>
      <c:overlay val="0"/>
      <c:txPr>
        <a:bodyPr/>
        <a:lstStyle/>
        <a:p>
          <a:pPr>
            <a:defRPr sz="1600">
              <a:latin typeface="Cambria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image" Target="../media/image2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image" Target="../media/image2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6471BF-D509-408F-A611-C6E843244C45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82EB89B-2895-4CEE-B3D8-0AD4FC7C3BD9}">
      <dgm:prSet phldrT="[Текст]"/>
      <dgm:spPr/>
      <dgm:t>
        <a:bodyPr/>
        <a:lstStyle/>
        <a:p>
          <a:r>
            <a:rPr lang="ru-RU" dirty="0" smtClean="0"/>
            <a:t>В Европе:</a:t>
          </a:r>
        </a:p>
        <a:p>
          <a:r>
            <a:rPr lang="ru-RU" dirty="0" smtClean="0"/>
            <a:t>«Удержание титула» - сохранение за кредитором права собственности на товар до его конечной оплаты</a:t>
          </a:r>
          <a:endParaRPr lang="ru-RU" dirty="0"/>
        </a:p>
      </dgm:t>
    </dgm:pt>
    <dgm:pt modelId="{E94299EE-AEB6-41B8-B7E8-1DFDF6088548}" type="parTrans" cxnId="{C5035D0E-1F39-449D-94B6-32B80F2A6E6C}">
      <dgm:prSet/>
      <dgm:spPr/>
      <dgm:t>
        <a:bodyPr/>
        <a:lstStyle/>
        <a:p>
          <a:endParaRPr lang="ru-RU"/>
        </a:p>
      </dgm:t>
    </dgm:pt>
    <dgm:pt modelId="{CF5E7912-3B38-4299-A38D-9FA44F1E4653}" type="sibTrans" cxnId="{C5035D0E-1F39-449D-94B6-32B80F2A6E6C}">
      <dgm:prSet/>
      <dgm:spPr/>
      <dgm:t>
        <a:bodyPr/>
        <a:lstStyle/>
        <a:p>
          <a:endParaRPr lang="ru-RU"/>
        </a:p>
      </dgm:t>
    </dgm:pt>
    <dgm:pt modelId="{1DFF4824-3F7B-4A52-98EC-242800EC1128}">
      <dgm:prSet phldrT="[Текст]"/>
      <dgm:spPr/>
      <dgm:t>
        <a:bodyPr/>
        <a:lstStyle/>
        <a:p>
          <a:r>
            <a:rPr lang="ru-RU" dirty="0" smtClean="0"/>
            <a:t>В США, Канаде и некоторых других странах:</a:t>
          </a:r>
        </a:p>
        <a:p>
          <a:r>
            <a:rPr lang="ru-RU" dirty="0" smtClean="0"/>
            <a:t>Отсрочка платежа в 28-30 дней законодательно закреплена</a:t>
          </a:r>
          <a:endParaRPr lang="ru-RU" dirty="0"/>
        </a:p>
      </dgm:t>
    </dgm:pt>
    <dgm:pt modelId="{D429B576-D025-44EF-804E-62C3AB4FD7DB}" type="parTrans" cxnId="{3B52AEB7-CD17-4EC9-8B1F-EC820A13F6E4}">
      <dgm:prSet/>
      <dgm:spPr/>
      <dgm:t>
        <a:bodyPr/>
        <a:lstStyle/>
        <a:p>
          <a:endParaRPr lang="ru-RU"/>
        </a:p>
      </dgm:t>
    </dgm:pt>
    <dgm:pt modelId="{39D56C3B-5342-4736-96D2-A425035798C8}" type="sibTrans" cxnId="{3B52AEB7-CD17-4EC9-8B1F-EC820A13F6E4}">
      <dgm:prSet/>
      <dgm:spPr/>
      <dgm:t>
        <a:bodyPr/>
        <a:lstStyle/>
        <a:p>
          <a:endParaRPr lang="ru-RU"/>
        </a:p>
      </dgm:t>
    </dgm:pt>
    <dgm:pt modelId="{97D29DB5-5E6F-4520-B924-7CA9EE58A0B3}">
      <dgm:prSet phldrT="[Текст]"/>
      <dgm:spPr/>
      <dgm:t>
        <a:bodyPr/>
        <a:lstStyle/>
        <a:p>
          <a:r>
            <a:rPr lang="ru-RU" dirty="0" smtClean="0"/>
            <a:t>В Великобритании, Австралии, ЮАР:</a:t>
          </a:r>
        </a:p>
        <a:p>
          <a:r>
            <a:rPr lang="ru-RU" dirty="0" smtClean="0"/>
            <a:t>Эффективно </a:t>
          </a:r>
          <a:r>
            <a:rPr lang="ru-RU" smtClean="0"/>
            <a:t>действуют некоммерческие </a:t>
          </a:r>
          <a:r>
            <a:rPr lang="ru-RU" dirty="0" smtClean="0"/>
            <a:t>«Кодексы современной оплаты» </a:t>
          </a:r>
          <a:endParaRPr lang="ru-RU" dirty="0"/>
        </a:p>
      </dgm:t>
    </dgm:pt>
    <dgm:pt modelId="{2D4BCC98-06D5-468F-A003-3497408874AC}" type="parTrans" cxnId="{A4F6EF86-AE40-4E86-907F-E2D4939FC455}">
      <dgm:prSet/>
      <dgm:spPr/>
      <dgm:t>
        <a:bodyPr/>
        <a:lstStyle/>
        <a:p>
          <a:endParaRPr lang="ru-RU"/>
        </a:p>
      </dgm:t>
    </dgm:pt>
    <dgm:pt modelId="{32A96740-721E-41DE-B073-73347960C876}" type="sibTrans" cxnId="{A4F6EF86-AE40-4E86-907F-E2D4939FC455}">
      <dgm:prSet/>
      <dgm:spPr/>
      <dgm:t>
        <a:bodyPr/>
        <a:lstStyle/>
        <a:p>
          <a:endParaRPr lang="ru-RU"/>
        </a:p>
      </dgm:t>
    </dgm:pt>
    <dgm:pt modelId="{66177889-9C47-4E19-8C9B-3C513FAD49C6}" type="pres">
      <dgm:prSet presAssocID="{4D6471BF-D509-408F-A611-C6E843244C45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3658E3-E33F-4C26-B40B-C945F3D27A03}" type="pres">
      <dgm:prSet presAssocID="{982EB89B-2895-4CEE-B3D8-0AD4FC7C3BD9}" presName="comp" presStyleCnt="0"/>
      <dgm:spPr/>
    </dgm:pt>
    <dgm:pt modelId="{B232015B-A6D8-4238-BBB4-8690B1904536}" type="pres">
      <dgm:prSet presAssocID="{982EB89B-2895-4CEE-B3D8-0AD4FC7C3BD9}" presName="box" presStyleLbl="node1" presStyleIdx="0" presStyleCnt="3"/>
      <dgm:spPr/>
      <dgm:t>
        <a:bodyPr/>
        <a:lstStyle/>
        <a:p>
          <a:endParaRPr lang="ru-RU"/>
        </a:p>
      </dgm:t>
    </dgm:pt>
    <dgm:pt modelId="{93693BE1-FE57-4937-8A1F-2E20F4574AA2}" type="pres">
      <dgm:prSet presAssocID="{982EB89B-2895-4CEE-B3D8-0AD4FC7C3BD9}" presName="img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  <dgm:t>
        <a:bodyPr/>
        <a:lstStyle/>
        <a:p>
          <a:endParaRPr lang="ru-RU"/>
        </a:p>
      </dgm:t>
    </dgm:pt>
    <dgm:pt modelId="{66E182FF-4D86-43EC-AA34-0821BC93D88E}" type="pres">
      <dgm:prSet presAssocID="{982EB89B-2895-4CEE-B3D8-0AD4FC7C3BD9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A379EF-5336-434F-9B20-E447417E5D49}" type="pres">
      <dgm:prSet presAssocID="{CF5E7912-3B38-4299-A38D-9FA44F1E4653}" presName="spacer" presStyleCnt="0"/>
      <dgm:spPr/>
    </dgm:pt>
    <dgm:pt modelId="{047360A7-757D-4CB0-B627-5B63524A62CB}" type="pres">
      <dgm:prSet presAssocID="{1DFF4824-3F7B-4A52-98EC-242800EC1128}" presName="comp" presStyleCnt="0"/>
      <dgm:spPr/>
    </dgm:pt>
    <dgm:pt modelId="{31E20416-AD13-4144-A0B3-09B631EED885}" type="pres">
      <dgm:prSet presAssocID="{1DFF4824-3F7B-4A52-98EC-242800EC1128}" presName="box" presStyleLbl="node1" presStyleIdx="1" presStyleCnt="3"/>
      <dgm:spPr/>
      <dgm:t>
        <a:bodyPr/>
        <a:lstStyle/>
        <a:p>
          <a:endParaRPr lang="ru-RU"/>
        </a:p>
      </dgm:t>
    </dgm:pt>
    <dgm:pt modelId="{E871C46D-FB32-40DD-A89C-EA3E17EE8E8D}" type="pres">
      <dgm:prSet presAssocID="{1DFF4824-3F7B-4A52-98EC-242800EC1128}" presName="img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ru-RU"/>
        </a:p>
      </dgm:t>
    </dgm:pt>
    <dgm:pt modelId="{98706BAA-C47C-47B8-911C-47B222C5FCB0}" type="pres">
      <dgm:prSet presAssocID="{1DFF4824-3F7B-4A52-98EC-242800EC1128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B763B4-5714-42CC-858B-CEAC39EB596E}" type="pres">
      <dgm:prSet presAssocID="{39D56C3B-5342-4736-96D2-A425035798C8}" presName="spacer" presStyleCnt="0"/>
      <dgm:spPr/>
    </dgm:pt>
    <dgm:pt modelId="{E51518B7-13BA-4D9B-ABE3-0B65F7ACE64A}" type="pres">
      <dgm:prSet presAssocID="{97D29DB5-5E6F-4520-B924-7CA9EE58A0B3}" presName="comp" presStyleCnt="0"/>
      <dgm:spPr/>
    </dgm:pt>
    <dgm:pt modelId="{D6CB3ADE-B5FA-4A0E-B612-B17A39CD282A}" type="pres">
      <dgm:prSet presAssocID="{97D29DB5-5E6F-4520-B924-7CA9EE58A0B3}" presName="box" presStyleLbl="node1" presStyleIdx="2" presStyleCnt="3"/>
      <dgm:spPr/>
      <dgm:t>
        <a:bodyPr/>
        <a:lstStyle/>
        <a:p>
          <a:endParaRPr lang="ru-RU"/>
        </a:p>
      </dgm:t>
    </dgm:pt>
    <dgm:pt modelId="{0F895323-7CE5-468B-977D-82CCBDCAAE1C}" type="pres">
      <dgm:prSet presAssocID="{97D29DB5-5E6F-4520-B924-7CA9EE58A0B3}" presName="img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  <dgm:t>
        <a:bodyPr/>
        <a:lstStyle/>
        <a:p>
          <a:endParaRPr lang="ru-RU"/>
        </a:p>
      </dgm:t>
    </dgm:pt>
    <dgm:pt modelId="{8E57A440-3F05-4EA7-BCB1-CC92999FB67B}" type="pres">
      <dgm:prSet presAssocID="{97D29DB5-5E6F-4520-B924-7CA9EE58A0B3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2E09949-FA92-4FE3-9C0D-F4EA65AB7DAD}" type="presOf" srcId="{982EB89B-2895-4CEE-B3D8-0AD4FC7C3BD9}" destId="{B232015B-A6D8-4238-BBB4-8690B1904536}" srcOrd="0" destOrd="0" presId="urn:microsoft.com/office/officeart/2005/8/layout/vList4"/>
    <dgm:cxn modelId="{0050A5C5-49AF-4F4C-8781-2B2FA3191936}" type="presOf" srcId="{982EB89B-2895-4CEE-B3D8-0AD4FC7C3BD9}" destId="{66E182FF-4D86-43EC-AA34-0821BC93D88E}" srcOrd="1" destOrd="0" presId="urn:microsoft.com/office/officeart/2005/8/layout/vList4"/>
    <dgm:cxn modelId="{A4F6EF86-AE40-4E86-907F-E2D4939FC455}" srcId="{4D6471BF-D509-408F-A611-C6E843244C45}" destId="{97D29DB5-5E6F-4520-B924-7CA9EE58A0B3}" srcOrd="2" destOrd="0" parTransId="{2D4BCC98-06D5-468F-A003-3497408874AC}" sibTransId="{32A96740-721E-41DE-B073-73347960C876}"/>
    <dgm:cxn modelId="{19D8DFBE-51E6-42AA-8FDD-5CA47F000442}" type="presOf" srcId="{1DFF4824-3F7B-4A52-98EC-242800EC1128}" destId="{98706BAA-C47C-47B8-911C-47B222C5FCB0}" srcOrd="1" destOrd="0" presId="urn:microsoft.com/office/officeart/2005/8/layout/vList4"/>
    <dgm:cxn modelId="{D3480F77-E7B7-430E-8389-6C9FB6250663}" type="presOf" srcId="{97D29DB5-5E6F-4520-B924-7CA9EE58A0B3}" destId="{8E57A440-3F05-4EA7-BCB1-CC92999FB67B}" srcOrd="1" destOrd="0" presId="urn:microsoft.com/office/officeart/2005/8/layout/vList4"/>
    <dgm:cxn modelId="{7370B62D-B58B-4151-AFAA-7A1DB3F11A3C}" type="presOf" srcId="{97D29DB5-5E6F-4520-B924-7CA9EE58A0B3}" destId="{D6CB3ADE-B5FA-4A0E-B612-B17A39CD282A}" srcOrd="0" destOrd="0" presId="urn:microsoft.com/office/officeart/2005/8/layout/vList4"/>
    <dgm:cxn modelId="{C5035D0E-1F39-449D-94B6-32B80F2A6E6C}" srcId="{4D6471BF-D509-408F-A611-C6E843244C45}" destId="{982EB89B-2895-4CEE-B3D8-0AD4FC7C3BD9}" srcOrd="0" destOrd="0" parTransId="{E94299EE-AEB6-41B8-B7E8-1DFDF6088548}" sibTransId="{CF5E7912-3B38-4299-A38D-9FA44F1E4653}"/>
    <dgm:cxn modelId="{3B52AEB7-CD17-4EC9-8B1F-EC820A13F6E4}" srcId="{4D6471BF-D509-408F-A611-C6E843244C45}" destId="{1DFF4824-3F7B-4A52-98EC-242800EC1128}" srcOrd="1" destOrd="0" parTransId="{D429B576-D025-44EF-804E-62C3AB4FD7DB}" sibTransId="{39D56C3B-5342-4736-96D2-A425035798C8}"/>
    <dgm:cxn modelId="{CC8C9723-FDDB-4750-AAEE-057CD37FDF27}" type="presOf" srcId="{4D6471BF-D509-408F-A611-C6E843244C45}" destId="{66177889-9C47-4E19-8C9B-3C513FAD49C6}" srcOrd="0" destOrd="0" presId="urn:microsoft.com/office/officeart/2005/8/layout/vList4"/>
    <dgm:cxn modelId="{DAB5834C-3824-475C-A397-57C55010EDC4}" type="presOf" srcId="{1DFF4824-3F7B-4A52-98EC-242800EC1128}" destId="{31E20416-AD13-4144-A0B3-09B631EED885}" srcOrd="0" destOrd="0" presId="urn:microsoft.com/office/officeart/2005/8/layout/vList4"/>
    <dgm:cxn modelId="{009D1DA2-4F65-4228-BFD1-5051EE008DD1}" type="presParOf" srcId="{66177889-9C47-4E19-8C9B-3C513FAD49C6}" destId="{D63658E3-E33F-4C26-B40B-C945F3D27A03}" srcOrd="0" destOrd="0" presId="urn:microsoft.com/office/officeart/2005/8/layout/vList4"/>
    <dgm:cxn modelId="{00952BA5-EA3F-48CA-B676-A491FD500403}" type="presParOf" srcId="{D63658E3-E33F-4C26-B40B-C945F3D27A03}" destId="{B232015B-A6D8-4238-BBB4-8690B1904536}" srcOrd="0" destOrd="0" presId="urn:microsoft.com/office/officeart/2005/8/layout/vList4"/>
    <dgm:cxn modelId="{0F22271B-BAD2-4A97-A233-94F6361B5D5B}" type="presParOf" srcId="{D63658E3-E33F-4C26-B40B-C945F3D27A03}" destId="{93693BE1-FE57-4937-8A1F-2E20F4574AA2}" srcOrd="1" destOrd="0" presId="urn:microsoft.com/office/officeart/2005/8/layout/vList4"/>
    <dgm:cxn modelId="{F0551135-376C-4495-9C5E-02C954965CC7}" type="presParOf" srcId="{D63658E3-E33F-4C26-B40B-C945F3D27A03}" destId="{66E182FF-4D86-43EC-AA34-0821BC93D88E}" srcOrd="2" destOrd="0" presId="urn:microsoft.com/office/officeart/2005/8/layout/vList4"/>
    <dgm:cxn modelId="{6410075E-C492-4B82-8BB2-E1FEF67E5899}" type="presParOf" srcId="{66177889-9C47-4E19-8C9B-3C513FAD49C6}" destId="{7EA379EF-5336-434F-9B20-E447417E5D49}" srcOrd="1" destOrd="0" presId="urn:microsoft.com/office/officeart/2005/8/layout/vList4"/>
    <dgm:cxn modelId="{D1FE5115-0170-4767-90AC-72139CA16559}" type="presParOf" srcId="{66177889-9C47-4E19-8C9B-3C513FAD49C6}" destId="{047360A7-757D-4CB0-B627-5B63524A62CB}" srcOrd="2" destOrd="0" presId="urn:microsoft.com/office/officeart/2005/8/layout/vList4"/>
    <dgm:cxn modelId="{4F413E5B-A262-44A2-AC30-B1857842809B}" type="presParOf" srcId="{047360A7-757D-4CB0-B627-5B63524A62CB}" destId="{31E20416-AD13-4144-A0B3-09B631EED885}" srcOrd="0" destOrd="0" presId="urn:microsoft.com/office/officeart/2005/8/layout/vList4"/>
    <dgm:cxn modelId="{676F753C-77B2-4D86-95A8-10AC6CB60DC6}" type="presParOf" srcId="{047360A7-757D-4CB0-B627-5B63524A62CB}" destId="{E871C46D-FB32-40DD-A89C-EA3E17EE8E8D}" srcOrd="1" destOrd="0" presId="urn:microsoft.com/office/officeart/2005/8/layout/vList4"/>
    <dgm:cxn modelId="{5F3C198C-2B14-49F8-95ED-014C61A87E27}" type="presParOf" srcId="{047360A7-757D-4CB0-B627-5B63524A62CB}" destId="{98706BAA-C47C-47B8-911C-47B222C5FCB0}" srcOrd="2" destOrd="0" presId="urn:microsoft.com/office/officeart/2005/8/layout/vList4"/>
    <dgm:cxn modelId="{A1E3A40E-5AC4-4B11-9998-509515EBECEC}" type="presParOf" srcId="{66177889-9C47-4E19-8C9B-3C513FAD49C6}" destId="{FCB763B4-5714-42CC-858B-CEAC39EB596E}" srcOrd="3" destOrd="0" presId="urn:microsoft.com/office/officeart/2005/8/layout/vList4"/>
    <dgm:cxn modelId="{4724AB27-988D-4E46-8E54-C6A0F26BD884}" type="presParOf" srcId="{66177889-9C47-4E19-8C9B-3C513FAD49C6}" destId="{E51518B7-13BA-4D9B-ABE3-0B65F7ACE64A}" srcOrd="4" destOrd="0" presId="urn:microsoft.com/office/officeart/2005/8/layout/vList4"/>
    <dgm:cxn modelId="{CCF37EBE-B964-48AC-A0C9-CFF954650BE6}" type="presParOf" srcId="{E51518B7-13BA-4D9B-ABE3-0B65F7ACE64A}" destId="{D6CB3ADE-B5FA-4A0E-B612-B17A39CD282A}" srcOrd="0" destOrd="0" presId="urn:microsoft.com/office/officeart/2005/8/layout/vList4"/>
    <dgm:cxn modelId="{C1104A00-E606-47B7-9585-476505FA010C}" type="presParOf" srcId="{E51518B7-13BA-4D9B-ABE3-0B65F7ACE64A}" destId="{0F895323-7CE5-468B-977D-82CCBDCAAE1C}" srcOrd="1" destOrd="0" presId="urn:microsoft.com/office/officeart/2005/8/layout/vList4"/>
    <dgm:cxn modelId="{81BA2532-CA82-40D4-A6E0-05978A620A0A}" type="presParOf" srcId="{E51518B7-13BA-4D9B-ABE3-0B65F7ACE64A}" destId="{8E57A440-3F05-4EA7-BCB1-CC92999FB67B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32015B-A6D8-4238-BBB4-8690B1904536}">
      <dsp:nvSpPr>
        <dsp:cNvPr id="0" name=""/>
        <dsp:cNvSpPr/>
      </dsp:nvSpPr>
      <dsp:spPr>
        <a:xfrm>
          <a:off x="0" y="0"/>
          <a:ext cx="8229600" cy="11429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В Европе: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«Удержание титула» - сохранение за кредитором права собственности на товар до его конечной оплаты</a:t>
          </a:r>
          <a:endParaRPr lang="ru-RU" sz="1900" kern="1200" dirty="0"/>
        </a:p>
      </dsp:txBody>
      <dsp:txXfrm>
        <a:off x="1760220" y="0"/>
        <a:ext cx="6469379" cy="1142999"/>
      </dsp:txXfrm>
    </dsp:sp>
    <dsp:sp modelId="{93693BE1-FE57-4937-8A1F-2E20F4574AA2}">
      <dsp:nvSpPr>
        <dsp:cNvPr id="0" name=""/>
        <dsp:cNvSpPr/>
      </dsp:nvSpPr>
      <dsp:spPr>
        <a:xfrm>
          <a:off x="114299" y="114299"/>
          <a:ext cx="1645920" cy="91439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E20416-AD13-4144-A0B3-09B631EED885}">
      <dsp:nvSpPr>
        <dsp:cNvPr id="0" name=""/>
        <dsp:cNvSpPr/>
      </dsp:nvSpPr>
      <dsp:spPr>
        <a:xfrm>
          <a:off x="0" y="1257299"/>
          <a:ext cx="8229600" cy="11429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В США, Канаде и некоторых других странах: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Отсрочка платежа в 28-30 дней законодательно закреплена</a:t>
          </a:r>
          <a:endParaRPr lang="ru-RU" sz="1900" kern="1200" dirty="0"/>
        </a:p>
      </dsp:txBody>
      <dsp:txXfrm>
        <a:off x="1760220" y="1257299"/>
        <a:ext cx="6469379" cy="1142999"/>
      </dsp:txXfrm>
    </dsp:sp>
    <dsp:sp modelId="{E871C46D-FB32-40DD-A89C-EA3E17EE8E8D}">
      <dsp:nvSpPr>
        <dsp:cNvPr id="0" name=""/>
        <dsp:cNvSpPr/>
      </dsp:nvSpPr>
      <dsp:spPr>
        <a:xfrm>
          <a:off x="114299" y="1371599"/>
          <a:ext cx="1645920" cy="91439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CB3ADE-B5FA-4A0E-B612-B17A39CD282A}">
      <dsp:nvSpPr>
        <dsp:cNvPr id="0" name=""/>
        <dsp:cNvSpPr/>
      </dsp:nvSpPr>
      <dsp:spPr>
        <a:xfrm>
          <a:off x="0" y="2514599"/>
          <a:ext cx="8229600" cy="11429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В Великобритании, Австралии, ЮАР: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Эффективно </a:t>
          </a:r>
          <a:r>
            <a:rPr lang="ru-RU" sz="1900" kern="1200" smtClean="0"/>
            <a:t>действуют некоммерческие </a:t>
          </a:r>
          <a:r>
            <a:rPr lang="ru-RU" sz="1900" kern="1200" dirty="0" smtClean="0"/>
            <a:t>«Кодексы современной оплаты» </a:t>
          </a:r>
          <a:endParaRPr lang="ru-RU" sz="1900" kern="1200" dirty="0"/>
        </a:p>
      </dsp:txBody>
      <dsp:txXfrm>
        <a:off x="1760220" y="2514599"/>
        <a:ext cx="6469379" cy="1142999"/>
      </dsp:txXfrm>
    </dsp:sp>
    <dsp:sp modelId="{0F895323-7CE5-468B-977D-82CCBDCAAE1C}">
      <dsp:nvSpPr>
        <dsp:cNvPr id="0" name=""/>
        <dsp:cNvSpPr/>
      </dsp:nvSpPr>
      <dsp:spPr>
        <a:xfrm>
          <a:off x="114299" y="2628899"/>
          <a:ext cx="1645920" cy="91439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0.14793</cdr:x>
      <cdr:y>0.28485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1152128" cy="1157641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0.15717</cdr:x>
      <cdr:y>0.30266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1224136" cy="1329411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8E93C-2112-44A3-A34B-D3EEB2A604E7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07514"/>
            <a:ext cx="2919413" cy="490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07514"/>
            <a:ext cx="2919412" cy="490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E4C34C-8266-4D9E-9347-8985CC21C0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13932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9C5FB9-A9FC-4E1F-9657-71366B954E91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1600" y="735013"/>
            <a:ext cx="6532563" cy="3675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54828"/>
            <a:ext cx="5388610" cy="440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07955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07955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A80931-40A2-40A8-90C8-3DCBD2F0C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9489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4682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4682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4682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emf"/><Relationship Id="rId4" Type="http://schemas.openxmlformats.org/officeDocument/2006/relationships/image" Target="../media/image2.emf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emf"/><Relationship Id="rId4" Type="http://schemas.openxmlformats.org/officeDocument/2006/relationships/image" Target="../media/image2.emf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.emf"/><Relationship Id="rId4" Type="http://schemas.openxmlformats.org/officeDocument/2006/relationships/image" Target="../media/image2.emf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5.emf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28700"/>
            <a:ext cx="7848600" cy="1445419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628900"/>
            <a:ext cx="6400800" cy="131445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3CC0-9672-44FF-931B-9BAE7FE9BF00}" type="datetime1">
              <a:rPr lang="ru-RU" smtClean="0"/>
              <a:t>30.05.2018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52CA-F4F3-4D77-B4F5-DA84B20CB4E9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2548890"/>
            <a:ext cx="7848600" cy="1191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2E408-E313-456C-83C0-80180A0D5EF2}" type="datetime1">
              <a:rPr lang="ru-RU" smtClean="0"/>
              <a:t>30.05.2018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52CA-F4F3-4D77-B4F5-DA84B20CB4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440055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44005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AA812-64A4-4523-B8BE-158D472AD8C2}" type="datetime1">
              <a:rPr lang="ru-RU" smtClean="0"/>
              <a:t>30.05.2018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52CA-F4F3-4D77-B4F5-DA84B20CB4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093DEA9-812A-4C47-B017-3B70BCD45325}"/>
              </a:ext>
            </a:extLst>
          </p:cNvPr>
          <p:cNvSpPr/>
          <p:nvPr userDrawn="1"/>
        </p:nvSpPr>
        <p:spPr>
          <a:xfrm>
            <a:off x="-1" y="0"/>
            <a:ext cx="9144001" cy="469041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200" kern="0" dirty="0" err="1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xmlns="" id="{C6EB620C-0336-4474-976E-DD628F337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752" y="50477"/>
            <a:ext cx="8070265" cy="368087"/>
          </a:xfrm>
          <a:prstGeom prst="rect">
            <a:avLst/>
          </a:prstGeom>
        </p:spPr>
        <p:txBody>
          <a:bodyPr anchor="ctr"/>
          <a:lstStyle>
            <a:lvl1pPr>
              <a:defRPr sz="1148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3293A9AF-E31B-4DFB-A2D7-BBAB2AEA3236}"/>
              </a:ext>
            </a:extLst>
          </p:cNvPr>
          <p:cNvCxnSpPr/>
          <p:nvPr userDrawn="1"/>
        </p:nvCxnSpPr>
        <p:spPr>
          <a:xfrm>
            <a:off x="0" y="469041"/>
            <a:ext cx="9145214" cy="0"/>
          </a:xfrm>
          <a:prstGeom prst="line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4410DAEE-0D1F-489F-BEBE-B897A7609C9E}"/>
              </a:ext>
            </a:extLst>
          </p:cNvPr>
          <p:cNvGrpSpPr/>
          <p:nvPr userDrawn="1"/>
        </p:nvGrpSpPr>
        <p:grpSpPr>
          <a:xfrm>
            <a:off x="-1" y="110002"/>
            <a:ext cx="306138" cy="249038"/>
            <a:chOff x="3670300" y="1981200"/>
            <a:chExt cx="844518" cy="431800"/>
          </a:xfrm>
          <a:gradFill flip="none" rotWithShape="1">
            <a:gsLst>
              <a:gs pos="0">
                <a:schemeClr val="accent1">
                  <a:alpha val="48000"/>
                </a:schemeClr>
              </a:gs>
              <a:gs pos="88000">
                <a:schemeClr val="bg1">
                  <a:alpha val="51000"/>
                </a:schemeClr>
              </a:gs>
            </a:gsLst>
            <a:lin ang="10800000" scaled="0"/>
            <a:tileRect/>
          </a:gradFill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xmlns="" id="{D2698BB7-3F40-4E1B-A9D6-A748FE0877BA}"/>
                </a:ext>
              </a:extLst>
            </p:cNvPr>
            <p:cNvSpPr/>
            <p:nvPr userDrawn="1"/>
          </p:nvSpPr>
          <p:spPr>
            <a:xfrm>
              <a:off x="3670300" y="1981200"/>
              <a:ext cx="74323" cy="4318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33" dirty="0" err="1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4E816B3D-0216-4C71-806D-F7AC110A4322}"/>
                </a:ext>
              </a:extLst>
            </p:cNvPr>
            <p:cNvSpPr/>
            <p:nvPr userDrawn="1"/>
          </p:nvSpPr>
          <p:spPr>
            <a:xfrm>
              <a:off x="3824340" y="1981200"/>
              <a:ext cx="74323" cy="4318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33" dirty="0" err="1">
                <a:solidFill>
                  <a:prstClr val="black"/>
                </a:solidFill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xmlns="" id="{F5A950B0-E474-44AE-A645-0CA66F55CD86}"/>
                </a:ext>
              </a:extLst>
            </p:cNvPr>
            <p:cNvSpPr/>
            <p:nvPr userDrawn="1"/>
          </p:nvSpPr>
          <p:spPr>
            <a:xfrm>
              <a:off x="3978380" y="1981200"/>
              <a:ext cx="74323" cy="4318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33" dirty="0" err="1">
                <a:solidFill>
                  <a:prstClr val="black"/>
                </a:solidFill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855AF602-07CE-4F82-946A-23A4D3FFFD53}"/>
                </a:ext>
              </a:extLst>
            </p:cNvPr>
            <p:cNvSpPr/>
            <p:nvPr userDrawn="1"/>
          </p:nvSpPr>
          <p:spPr>
            <a:xfrm>
              <a:off x="4286460" y="1981200"/>
              <a:ext cx="74323" cy="4318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33" dirty="0" err="1">
                <a:solidFill>
                  <a:prstClr val="black"/>
                </a:solidFill>
              </a:endParaRP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7C35D709-825E-4D91-98BA-37146E9264D0}"/>
                </a:ext>
              </a:extLst>
            </p:cNvPr>
            <p:cNvSpPr/>
            <p:nvPr userDrawn="1"/>
          </p:nvSpPr>
          <p:spPr>
            <a:xfrm>
              <a:off x="4440495" y="1981200"/>
              <a:ext cx="74323" cy="4318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33" dirty="0" err="1">
                <a:solidFill>
                  <a:prstClr val="black"/>
                </a:solidFill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8ED664BA-A1E7-43CC-B6C5-6C6F1D6C631C}"/>
                </a:ext>
              </a:extLst>
            </p:cNvPr>
            <p:cNvSpPr/>
            <p:nvPr userDrawn="1"/>
          </p:nvSpPr>
          <p:spPr>
            <a:xfrm>
              <a:off x="4132420" y="1981200"/>
              <a:ext cx="74323" cy="4318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33" dirty="0" err="1"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xmlns="" id="{F880A1AB-7823-4833-9F24-183C5C2A13D7}"/>
              </a:ext>
            </a:extLst>
          </p:cNvPr>
          <p:cNvGrpSpPr/>
          <p:nvPr userDrawn="1"/>
        </p:nvGrpSpPr>
        <p:grpSpPr>
          <a:xfrm>
            <a:off x="7580294" y="129012"/>
            <a:ext cx="1563707" cy="340029"/>
            <a:chOff x="3717817" y="3938505"/>
            <a:chExt cx="1133692" cy="328696"/>
          </a:xfrm>
        </p:grpSpPr>
        <p:sp>
          <p:nvSpPr>
            <p:cNvPr id="31" name="Полилиния: фигура 30">
              <a:extLst>
                <a:ext uri="{FF2B5EF4-FFF2-40B4-BE49-F238E27FC236}">
                  <a16:creationId xmlns:a16="http://schemas.microsoft.com/office/drawing/2014/main" xmlns="" id="{52B79619-FDA7-4C86-A2BB-24CB5CD342C1}"/>
                </a:ext>
              </a:extLst>
            </p:cNvPr>
            <p:cNvSpPr/>
            <p:nvPr/>
          </p:nvSpPr>
          <p:spPr bwMode="auto">
            <a:xfrm>
              <a:off x="3717817" y="3938505"/>
              <a:ext cx="1133692" cy="328696"/>
            </a:xfrm>
            <a:custGeom>
              <a:avLst/>
              <a:gdLst>
                <a:gd name="connsiteX0" fmla="*/ 6955999 w 7002235"/>
                <a:gd name="connsiteY0" fmla="*/ 0 h 2030186"/>
                <a:gd name="connsiteX1" fmla="*/ 7002235 w 7002235"/>
                <a:gd name="connsiteY1" fmla="*/ 0 h 2030186"/>
                <a:gd name="connsiteX2" fmla="*/ 7002235 w 7002235"/>
                <a:gd name="connsiteY2" fmla="*/ 2030186 h 2030186"/>
                <a:gd name="connsiteX3" fmla="*/ 3962718 w 7002235"/>
                <a:gd name="connsiteY3" fmla="*/ 2030186 h 2030186"/>
                <a:gd name="connsiteX4" fmla="*/ 2611999 w 7002235"/>
                <a:gd name="connsiteY4" fmla="*/ 2030186 h 2030186"/>
                <a:gd name="connsiteX5" fmla="*/ 0 w 7002235"/>
                <a:gd name="connsiteY5" fmla="*/ 2030186 h 2030186"/>
                <a:gd name="connsiteX6" fmla="*/ 868527 w 7002235"/>
                <a:gd name="connsiteY6" fmla="*/ 928232 h 2030186"/>
                <a:gd name="connsiteX7" fmla="*/ 2611999 w 7002235"/>
                <a:gd name="connsiteY7" fmla="*/ 928232 h 2030186"/>
                <a:gd name="connsiteX8" fmla="*/ 3094192 w 7002235"/>
                <a:gd name="connsiteY8" fmla="*/ 928232 h 2030186"/>
                <a:gd name="connsiteX9" fmla="*/ 6224395 w 7002235"/>
                <a:gd name="connsiteY9" fmla="*/ 928232 h 203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02235" h="2030186">
                  <a:moveTo>
                    <a:pt x="6955999" y="0"/>
                  </a:moveTo>
                  <a:lnTo>
                    <a:pt x="7002235" y="0"/>
                  </a:lnTo>
                  <a:lnTo>
                    <a:pt x="7002235" y="2030186"/>
                  </a:lnTo>
                  <a:lnTo>
                    <a:pt x="3962718" y="2030186"/>
                  </a:lnTo>
                  <a:lnTo>
                    <a:pt x="2611999" y="2030186"/>
                  </a:lnTo>
                  <a:lnTo>
                    <a:pt x="0" y="2030186"/>
                  </a:lnTo>
                  <a:lnTo>
                    <a:pt x="868527" y="928232"/>
                  </a:lnTo>
                  <a:lnTo>
                    <a:pt x="2611999" y="928232"/>
                  </a:lnTo>
                  <a:lnTo>
                    <a:pt x="3094192" y="928232"/>
                  </a:lnTo>
                  <a:lnTo>
                    <a:pt x="6224395" y="928232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74000">
                  <a:sysClr val="window" lastClr="FFFFFF">
                    <a:alpha val="20000"/>
                  </a:sysClr>
                </a:gs>
              </a:gsLst>
              <a:lin ang="0" scaled="1"/>
              <a:tileRect/>
            </a:gradFill>
            <a:ln>
              <a:noFill/>
            </a:ln>
            <a:extLst/>
          </p:spPr>
          <p:txBody>
            <a:bodyPr lIns="0" tIns="0" rIns="0" bIns="0" rtlCol="0" anchor="ctr"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/>
              </a:pPr>
              <a:endParaRPr lang="ru-RU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endParaRPr>
            </a:p>
          </p:txBody>
        </p:sp>
        <p:sp>
          <p:nvSpPr>
            <p:cNvPr id="32" name="Полилиния: фигура 31">
              <a:extLst>
                <a:ext uri="{FF2B5EF4-FFF2-40B4-BE49-F238E27FC236}">
                  <a16:creationId xmlns:a16="http://schemas.microsoft.com/office/drawing/2014/main" xmlns="" id="{25369480-94E5-49E5-8877-72455A8EC387}"/>
                </a:ext>
              </a:extLst>
            </p:cNvPr>
            <p:cNvSpPr/>
            <p:nvPr/>
          </p:nvSpPr>
          <p:spPr bwMode="auto">
            <a:xfrm>
              <a:off x="4194462" y="4076700"/>
              <a:ext cx="657047" cy="190500"/>
            </a:xfrm>
            <a:custGeom>
              <a:avLst/>
              <a:gdLst>
                <a:gd name="connsiteX0" fmla="*/ 6955999 w 7002235"/>
                <a:gd name="connsiteY0" fmla="*/ 0 h 2030186"/>
                <a:gd name="connsiteX1" fmla="*/ 7002235 w 7002235"/>
                <a:gd name="connsiteY1" fmla="*/ 0 h 2030186"/>
                <a:gd name="connsiteX2" fmla="*/ 7002235 w 7002235"/>
                <a:gd name="connsiteY2" fmla="*/ 2030186 h 2030186"/>
                <a:gd name="connsiteX3" fmla="*/ 3962718 w 7002235"/>
                <a:gd name="connsiteY3" fmla="*/ 2030186 h 2030186"/>
                <a:gd name="connsiteX4" fmla="*/ 2611999 w 7002235"/>
                <a:gd name="connsiteY4" fmla="*/ 2030186 h 2030186"/>
                <a:gd name="connsiteX5" fmla="*/ 0 w 7002235"/>
                <a:gd name="connsiteY5" fmla="*/ 2030186 h 2030186"/>
                <a:gd name="connsiteX6" fmla="*/ 868527 w 7002235"/>
                <a:gd name="connsiteY6" fmla="*/ 928232 h 2030186"/>
                <a:gd name="connsiteX7" fmla="*/ 2611999 w 7002235"/>
                <a:gd name="connsiteY7" fmla="*/ 928232 h 2030186"/>
                <a:gd name="connsiteX8" fmla="*/ 3094192 w 7002235"/>
                <a:gd name="connsiteY8" fmla="*/ 928232 h 2030186"/>
                <a:gd name="connsiteX9" fmla="*/ 6224395 w 7002235"/>
                <a:gd name="connsiteY9" fmla="*/ 928232 h 203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02235" h="2030186">
                  <a:moveTo>
                    <a:pt x="6955999" y="0"/>
                  </a:moveTo>
                  <a:lnTo>
                    <a:pt x="7002235" y="0"/>
                  </a:lnTo>
                  <a:lnTo>
                    <a:pt x="7002235" y="2030186"/>
                  </a:lnTo>
                  <a:lnTo>
                    <a:pt x="3962718" y="2030186"/>
                  </a:lnTo>
                  <a:lnTo>
                    <a:pt x="2611999" y="2030186"/>
                  </a:lnTo>
                  <a:lnTo>
                    <a:pt x="0" y="2030186"/>
                  </a:lnTo>
                  <a:lnTo>
                    <a:pt x="868527" y="928232"/>
                  </a:lnTo>
                  <a:lnTo>
                    <a:pt x="2611999" y="928232"/>
                  </a:lnTo>
                  <a:lnTo>
                    <a:pt x="3094192" y="928232"/>
                  </a:lnTo>
                  <a:lnTo>
                    <a:pt x="6224395" y="928232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74000">
                  <a:sysClr val="window" lastClr="FFFFFF">
                    <a:alpha val="20000"/>
                  </a:sysClr>
                </a:gs>
              </a:gsLst>
              <a:lin ang="0" scaled="1"/>
              <a:tileRect/>
            </a:gradFill>
            <a:ln>
              <a:noFill/>
            </a:ln>
            <a:ex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/>
              </a:pPr>
              <a:endParaRPr lang="ru-RU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endParaRPr>
            </a:p>
          </p:txBody>
        </p:sp>
      </p:grpSp>
      <p:pic>
        <p:nvPicPr>
          <p:cNvPr id="42" name="Изображение 12">
            <a:extLst>
              <a:ext uri="{FF2B5EF4-FFF2-40B4-BE49-F238E27FC236}">
                <a16:creationId xmlns:a16="http://schemas.microsoft.com/office/drawing/2014/main" xmlns="" id="{C9638E77-0F9B-4EEF-A890-BFDC853A38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618" y="142627"/>
            <a:ext cx="655770" cy="18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681392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25810" y="-3792"/>
            <a:ext cx="9161011" cy="5147292"/>
          </a:xfrm>
          <a:prstGeom prst="rect">
            <a:avLst/>
          </a:prstGeom>
          <a:solidFill>
            <a:schemeClr val="tx1"/>
          </a:solidFill>
          <a:ln>
            <a:noFill/>
            <a:prstDash val="soli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043320" y="0"/>
            <a:ext cx="5143500" cy="5143500"/>
          </a:xfrm>
          <a:prstGeom prst="rect">
            <a:avLst/>
          </a:prstGeom>
        </p:spPr>
      </p:pic>
      <p:sp>
        <p:nvSpPr>
          <p:cNvPr id="5" name="Прямоугольник 4"/>
          <p:cNvSpPr/>
          <p:nvPr userDrawn="1"/>
        </p:nvSpPr>
        <p:spPr>
          <a:xfrm>
            <a:off x="0" y="-3792"/>
            <a:ext cx="9273570" cy="5147292"/>
          </a:xfrm>
          <a:prstGeom prst="rect">
            <a:avLst/>
          </a:prstGeom>
          <a:gradFill>
            <a:gsLst>
              <a:gs pos="39000">
                <a:schemeClr val="tx1"/>
              </a:gs>
              <a:gs pos="89000">
                <a:srgbClr val="081115">
                  <a:alpha val="56000"/>
                </a:srgbClr>
              </a:gs>
            </a:gsLst>
            <a:lin ang="0" scaled="1"/>
          </a:gradFill>
          <a:ln>
            <a:noFill/>
            <a:prstDash val="soli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 rotWithShape="1">
          <a:blip r:embed="rId3" cstate="email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976318">
            <a:off x="-657142" y="-639184"/>
            <a:ext cx="10685814" cy="6389968"/>
          </a:xfrm>
          <a:prstGeom prst="rect">
            <a:avLst/>
          </a:prstGeom>
        </p:spPr>
      </p:pic>
      <p:sp>
        <p:nvSpPr>
          <p:cNvPr id="7" name="Прямоугольник 6"/>
          <p:cNvSpPr/>
          <p:nvPr userDrawn="1"/>
        </p:nvSpPr>
        <p:spPr>
          <a:xfrm>
            <a:off x="0" y="0"/>
            <a:ext cx="9144000" cy="5147292"/>
          </a:xfrm>
          <a:prstGeom prst="rect">
            <a:avLst/>
          </a:prstGeom>
          <a:gradFill>
            <a:gsLst>
              <a:gs pos="52000">
                <a:srgbClr val="00B0F0">
                  <a:alpha val="14000"/>
                </a:srgbClr>
              </a:gs>
              <a:gs pos="100000">
                <a:srgbClr val="FF8F59">
                  <a:alpha val="52157"/>
                </a:srgbClr>
              </a:gs>
            </a:gsLst>
            <a:lin ang="9000000" scaled="0"/>
          </a:gradFill>
          <a:ln>
            <a:noFill/>
            <a:prstDash val="soli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</a:endParaRPr>
          </a:p>
        </p:txBody>
      </p:sp>
      <p:sp>
        <p:nvSpPr>
          <p:cNvPr id="8" name="Holder 2"/>
          <p:cNvSpPr>
            <a:spLocks noGrp="1"/>
          </p:cNvSpPr>
          <p:nvPr>
            <p:ph type="title"/>
          </p:nvPr>
        </p:nvSpPr>
        <p:spPr>
          <a:xfrm>
            <a:off x="706708" y="3325003"/>
            <a:ext cx="7180162" cy="925184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2273" b="1" i="0">
                <a:solidFill>
                  <a:schemeClr val="bg1"/>
                </a:solidFill>
                <a:latin typeface="+mj-lt"/>
                <a:cs typeface="Arial Unicode MS"/>
              </a:defRPr>
            </a:lvl1pPr>
          </a:lstStyle>
          <a:p>
            <a:r>
              <a:rPr lang="ru-RU" dirty="0"/>
              <a:t>Образец заголовка</a:t>
            </a:r>
            <a:endParaRPr dirty="0"/>
          </a:p>
        </p:txBody>
      </p:sp>
      <p:pic>
        <p:nvPicPr>
          <p:cNvPr id="9" name="Изображение 12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7716" y="183693"/>
            <a:ext cx="875364" cy="245333"/>
          </a:xfrm>
          <a:prstGeom prst="rect">
            <a:avLst/>
          </a:prstGeom>
        </p:spPr>
      </p:pic>
      <p:sp>
        <p:nvSpPr>
          <p:cNvPr id="17" name="Прямоугольник 149">
            <a:extLst>
              <a:ext uri="{FF2B5EF4-FFF2-40B4-BE49-F238E27FC236}">
                <a16:creationId xmlns:a16="http://schemas.microsoft.com/office/drawing/2014/main" xmlns="" id="{8EA12BD5-134D-422F-87D3-7AC1AE6C128C}"/>
              </a:ext>
            </a:extLst>
          </p:cNvPr>
          <p:cNvSpPr/>
          <p:nvPr/>
        </p:nvSpPr>
        <p:spPr>
          <a:xfrm rot="5400000">
            <a:off x="5075583" y="4176446"/>
            <a:ext cx="51561" cy="68748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" fmla="*/ 914400 w 1005840"/>
              <a:gd name="connsiteY0" fmla="*/ 914400 h 1005840"/>
              <a:gd name="connsiteX1" fmla="*/ 0 w 1005840"/>
              <a:gd name="connsiteY1" fmla="*/ 914400 h 1005840"/>
              <a:gd name="connsiteX2" fmla="*/ 0 w 1005840"/>
              <a:gd name="connsiteY2" fmla="*/ 0 h 1005840"/>
              <a:gd name="connsiteX3" fmla="*/ 914400 w 1005840"/>
              <a:gd name="connsiteY3" fmla="*/ 0 h 1005840"/>
              <a:gd name="connsiteX4" fmla="*/ 1005840 w 1005840"/>
              <a:gd name="connsiteY4" fmla="*/ 1005840 h 1005840"/>
              <a:gd name="connsiteX0" fmla="*/ 914400 w 914400"/>
              <a:gd name="connsiteY0" fmla="*/ 914400 h 914400"/>
              <a:gd name="connsiteX1" fmla="*/ 0 w 914400"/>
              <a:gd name="connsiteY1" fmla="*/ 914400 h 914400"/>
              <a:gd name="connsiteX2" fmla="*/ 0 w 914400"/>
              <a:gd name="connsiteY2" fmla="*/ 0 h 914400"/>
              <a:gd name="connsiteX3" fmla="*/ 914400 w 914400"/>
              <a:gd name="connsiteY3" fmla="*/ 0 h 914400"/>
              <a:gd name="connsiteX0" fmla="*/ 0 w 914400"/>
              <a:gd name="connsiteY0" fmla="*/ 914400 h 914400"/>
              <a:gd name="connsiteX1" fmla="*/ 0 w 914400"/>
              <a:gd name="connsiteY1" fmla="*/ 0 h 914400"/>
              <a:gd name="connsiteX2" fmla="*/ 914400 w 914400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914400"/>
                </a:moveTo>
                <a:lnTo>
                  <a:pt x="0" y="0"/>
                </a:lnTo>
                <a:lnTo>
                  <a:pt x="914400" y="0"/>
                </a:lnTo>
              </a:path>
            </a:pathLst>
          </a:custGeom>
          <a:noFill/>
          <a:ln w="6350" cap="rnd">
            <a:solidFill>
              <a:schemeClr val="bg1"/>
            </a:solidFill>
            <a:prstDash val="solid"/>
            <a:round/>
            <a:tailEnd type="none"/>
          </a:ln>
          <a:effectLst>
            <a:glow rad="101600">
              <a:schemeClr val="bg1">
                <a:alpha val="19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</a:endParaRPr>
          </a:p>
        </p:txBody>
      </p:sp>
      <p:sp>
        <p:nvSpPr>
          <p:cNvPr id="18" name="Прямоугольник 149">
            <a:extLst>
              <a:ext uri="{FF2B5EF4-FFF2-40B4-BE49-F238E27FC236}">
                <a16:creationId xmlns:a16="http://schemas.microsoft.com/office/drawing/2014/main" xmlns="" id="{E3DF3848-5FD9-4804-8A7D-8B213E50E99F}"/>
              </a:ext>
            </a:extLst>
          </p:cNvPr>
          <p:cNvSpPr/>
          <p:nvPr/>
        </p:nvSpPr>
        <p:spPr>
          <a:xfrm rot="16200000" flipV="1">
            <a:off x="5075583" y="4473107"/>
            <a:ext cx="51561" cy="68748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" fmla="*/ 914400 w 1005840"/>
              <a:gd name="connsiteY0" fmla="*/ 914400 h 1005840"/>
              <a:gd name="connsiteX1" fmla="*/ 0 w 1005840"/>
              <a:gd name="connsiteY1" fmla="*/ 914400 h 1005840"/>
              <a:gd name="connsiteX2" fmla="*/ 0 w 1005840"/>
              <a:gd name="connsiteY2" fmla="*/ 0 h 1005840"/>
              <a:gd name="connsiteX3" fmla="*/ 914400 w 1005840"/>
              <a:gd name="connsiteY3" fmla="*/ 0 h 1005840"/>
              <a:gd name="connsiteX4" fmla="*/ 1005840 w 1005840"/>
              <a:gd name="connsiteY4" fmla="*/ 1005840 h 1005840"/>
              <a:gd name="connsiteX0" fmla="*/ 914400 w 914400"/>
              <a:gd name="connsiteY0" fmla="*/ 914400 h 914400"/>
              <a:gd name="connsiteX1" fmla="*/ 0 w 914400"/>
              <a:gd name="connsiteY1" fmla="*/ 914400 h 914400"/>
              <a:gd name="connsiteX2" fmla="*/ 0 w 914400"/>
              <a:gd name="connsiteY2" fmla="*/ 0 h 914400"/>
              <a:gd name="connsiteX3" fmla="*/ 914400 w 914400"/>
              <a:gd name="connsiteY3" fmla="*/ 0 h 914400"/>
              <a:gd name="connsiteX0" fmla="*/ 0 w 914400"/>
              <a:gd name="connsiteY0" fmla="*/ 914400 h 914400"/>
              <a:gd name="connsiteX1" fmla="*/ 0 w 914400"/>
              <a:gd name="connsiteY1" fmla="*/ 0 h 914400"/>
              <a:gd name="connsiteX2" fmla="*/ 914400 w 914400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914400"/>
                </a:moveTo>
                <a:lnTo>
                  <a:pt x="0" y="0"/>
                </a:lnTo>
                <a:lnTo>
                  <a:pt x="914400" y="0"/>
                </a:lnTo>
              </a:path>
            </a:pathLst>
          </a:custGeom>
          <a:noFill/>
          <a:ln w="6350" cap="rnd">
            <a:solidFill>
              <a:schemeClr val="bg1"/>
            </a:solidFill>
            <a:prstDash val="solid"/>
            <a:round/>
            <a:tailEnd type="none"/>
          </a:ln>
          <a:effectLst>
            <a:glow rad="101600">
              <a:schemeClr val="bg1">
                <a:alpha val="19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</a:endParaRPr>
          </a:p>
        </p:txBody>
      </p:sp>
      <p:sp>
        <p:nvSpPr>
          <p:cNvPr id="19" name="Прямоугольник 149">
            <a:extLst>
              <a:ext uri="{FF2B5EF4-FFF2-40B4-BE49-F238E27FC236}">
                <a16:creationId xmlns:a16="http://schemas.microsoft.com/office/drawing/2014/main" xmlns="" id="{0F02896E-A635-4506-A2B3-7F98103201CA}"/>
              </a:ext>
            </a:extLst>
          </p:cNvPr>
          <p:cNvSpPr/>
          <p:nvPr/>
        </p:nvSpPr>
        <p:spPr>
          <a:xfrm rot="16200000" flipH="1">
            <a:off x="4687592" y="4176706"/>
            <a:ext cx="51561" cy="68748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" fmla="*/ 914400 w 1005840"/>
              <a:gd name="connsiteY0" fmla="*/ 914400 h 1005840"/>
              <a:gd name="connsiteX1" fmla="*/ 0 w 1005840"/>
              <a:gd name="connsiteY1" fmla="*/ 914400 h 1005840"/>
              <a:gd name="connsiteX2" fmla="*/ 0 w 1005840"/>
              <a:gd name="connsiteY2" fmla="*/ 0 h 1005840"/>
              <a:gd name="connsiteX3" fmla="*/ 914400 w 1005840"/>
              <a:gd name="connsiteY3" fmla="*/ 0 h 1005840"/>
              <a:gd name="connsiteX4" fmla="*/ 1005840 w 1005840"/>
              <a:gd name="connsiteY4" fmla="*/ 1005840 h 1005840"/>
              <a:gd name="connsiteX0" fmla="*/ 914400 w 914400"/>
              <a:gd name="connsiteY0" fmla="*/ 914400 h 914400"/>
              <a:gd name="connsiteX1" fmla="*/ 0 w 914400"/>
              <a:gd name="connsiteY1" fmla="*/ 914400 h 914400"/>
              <a:gd name="connsiteX2" fmla="*/ 0 w 914400"/>
              <a:gd name="connsiteY2" fmla="*/ 0 h 914400"/>
              <a:gd name="connsiteX3" fmla="*/ 914400 w 914400"/>
              <a:gd name="connsiteY3" fmla="*/ 0 h 914400"/>
              <a:gd name="connsiteX0" fmla="*/ 0 w 914400"/>
              <a:gd name="connsiteY0" fmla="*/ 914400 h 914400"/>
              <a:gd name="connsiteX1" fmla="*/ 0 w 914400"/>
              <a:gd name="connsiteY1" fmla="*/ 0 h 914400"/>
              <a:gd name="connsiteX2" fmla="*/ 914400 w 914400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914400"/>
                </a:moveTo>
                <a:lnTo>
                  <a:pt x="0" y="0"/>
                </a:lnTo>
                <a:lnTo>
                  <a:pt x="914400" y="0"/>
                </a:lnTo>
              </a:path>
            </a:pathLst>
          </a:custGeom>
          <a:noFill/>
          <a:ln w="6350" cap="rnd">
            <a:solidFill>
              <a:schemeClr val="bg1"/>
            </a:solidFill>
            <a:prstDash val="solid"/>
            <a:round/>
            <a:tailEnd type="none"/>
          </a:ln>
          <a:effectLst>
            <a:glow rad="101600">
              <a:schemeClr val="bg1">
                <a:alpha val="19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</a:endParaRPr>
          </a:p>
        </p:txBody>
      </p:sp>
      <p:sp>
        <p:nvSpPr>
          <p:cNvPr id="20" name="Прямоугольник 149">
            <a:extLst>
              <a:ext uri="{FF2B5EF4-FFF2-40B4-BE49-F238E27FC236}">
                <a16:creationId xmlns:a16="http://schemas.microsoft.com/office/drawing/2014/main" xmlns="" id="{0234741E-F4D1-4243-8E22-8FEEB6310190}"/>
              </a:ext>
            </a:extLst>
          </p:cNvPr>
          <p:cNvSpPr/>
          <p:nvPr/>
        </p:nvSpPr>
        <p:spPr>
          <a:xfrm rot="5400000" flipH="1" flipV="1">
            <a:off x="4687592" y="4473107"/>
            <a:ext cx="51561" cy="68748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" fmla="*/ 914400 w 1005840"/>
              <a:gd name="connsiteY0" fmla="*/ 914400 h 1005840"/>
              <a:gd name="connsiteX1" fmla="*/ 0 w 1005840"/>
              <a:gd name="connsiteY1" fmla="*/ 914400 h 1005840"/>
              <a:gd name="connsiteX2" fmla="*/ 0 w 1005840"/>
              <a:gd name="connsiteY2" fmla="*/ 0 h 1005840"/>
              <a:gd name="connsiteX3" fmla="*/ 914400 w 1005840"/>
              <a:gd name="connsiteY3" fmla="*/ 0 h 1005840"/>
              <a:gd name="connsiteX4" fmla="*/ 1005840 w 1005840"/>
              <a:gd name="connsiteY4" fmla="*/ 1005840 h 1005840"/>
              <a:gd name="connsiteX0" fmla="*/ 914400 w 914400"/>
              <a:gd name="connsiteY0" fmla="*/ 914400 h 914400"/>
              <a:gd name="connsiteX1" fmla="*/ 0 w 914400"/>
              <a:gd name="connsiteY1" fmla="*/ 914400 h 914400"/>
              <a:gd name="connsiteX2" fmla="*/ 0 w 914400"/>
              <a:gd name="connsiteY2" fmla="*/ 0 h 914400"/>
              <a:gd name="connsiteX3" fmla="*/ 914400 w 914400"/>
              <a:gd name="connsiteY3" fmla="*/ 0 h 914400"/>
              <a:gd name="connsiteX0" fmla="*/ 0 w 914400"/>
              <a:gd name="connsiteY0" fmla="*/ 914400 h 914400"/>
              <a:gd name="connsiteX1" fmla="*/ 0 w 914400"/>
              <a:gd name="connsiteY1" fmla="*/ 0 h 914400"/>
              <a:gd name="connsiteX2" fmla="*/ 914400 w 914400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914400"/>
                </a:moveTo>
                <a:lnTo>
                  <a:pt x="0" y="0"/>
                </a:lnTo>
                <a:lnTo>
                  <a:pt x="914400" y="0"/>
                </a:lnTo>
              </a:path>
            </a:pathLst>
          </a:custGeom>
          <a:noFill/>
          <a:ln w="6350" cap="rnd">
            <a:solidFill>
              <a:schemeClr val="bg1"/>
            </a:solidFill>
            <a:prstDash val="solid"/>
            <a:round/>
            <a:tailEnd type="none"/>
          </a:ln>
          <a:effectLst>
            <a:glow rad="101600">
              <a:schemeClr val="bg1">
                <a:alpha val="19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6710D8E8-6D5A-472C-AEB2-DD1C54829B77}"/>
              </a:ext>
            </a:extLst>
          </p:cNvPr>
          <p:cNvGrpSpPr/>
          <p:nvPr/>
        </p:nvGrpSpPr>
        <p:grpSpPr>
          <a:xfrm>
            <a:off x="4664378" y="4173893"/>
            <a:ext cx="485978" cy="370515"/>
            <a:chOff x="218319" y="2369781"/>
            <a:chExt cx="2584298" cy="2627067"/>
          </a:xfrm>
        </p:grpSpPr>
        <p:sp>
          <p:nvSpPr>
            <p:cNvPr id="13" name="Прямоугольник 149">
              <a:extLst>
                <a:ext uri="{FF2B5EF4-FFF2-40B4-BE49-F238E27FC236}">
                  <a16:creationId xmlns:a16="http://schemas.microsoft.com/office/drawing/2014/main" xmlns="" id="{5C8085F5-DB3C-4321-8E2A-C561FA59C518}"/>
                </a:ext>
              </a:extLst>
            </p:cNvPr>
            <p:cNvSpPr/>
            <p:nvPr/>
          </p:nvSpPr>
          <p:spPr>
            <a:xfrm rot="5400000">
              <a:off x="2413631" y="2369781"/>
              <a:ext cx="388986" cy="388986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914400 w 1005840"/>
                <a:gd name="connsiteY0" fmla="*/ 914400 h 1005840"/>
                <a:gd name="connsiteX1" fmla="*/ 0 w 1005840"/>
                <a:gd name="connsiteY1" fmla="*/ 914400 h 1005840"/>
                <a:gd name="connsiteX2" fmla="*/ 0 w 1005840"/>
                <a:gd name="connsiteY2" fmla="*/ 0 h 1005840"/>
                <a:gd name="connsiteX3" fmla="*/ 914400 w 1005840"/>
                <a:gd name="connsiteY3" fmla="*/ 0 h 1005840"/>
                <a:gd name="connsiteX4" fmla="*/ 1005840 w 1005840"/>
                <a:gd name="connsiteY4" fmla="*/ 1005840 h 1005840"/>
                <a:gd name="connsiteX0" fmla="*/ 914400 w 914400"/>
                <a:gd name="connsiteY0" fmla="*/ 914400 h 914400"/>
                <a:gd name="connsiteX1" fmla="*/ 0 w 914400"/>
                <a:gd name="connsiteY1" fmla="*/ 914400 h 914400"/>
                <a:gd name="connsiteX2" fmla="*/ 0 w 914400"/>
                <a:gd name="connsiteY2" fmla="*/ 0 h 914400"/>
                <a:gd name="connsiteX3" fmla="*/ 914400 w 914400"/>
                <a:gd name="connsiteY3" fmla="*/ 0 h 914400"/>
                <a:gd name="connsiteX0" fmla="*/ 0 w 914400"/>
                <a:gd name="connsiteY0" fmla="*/ 914400 h 914400"/>
                <a:gd name="connsiteX1" fmla="*/ 0 w 914400"/>
                <a:gd name="connsiteY1" fmla="*/ 0 h 914400"/>
                <a:gd name="connsiteX2" fmla="*/ 914400 w 914400"/>
                <a:gd name="connsiteY2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914400">
                  <a:moveTo>
                    <a:pt x="0" y="914400"/>
                  </a:moveTo>
                  <a:lnTo>
                    <a:pt x="0" y="0"/>
                  </a:lnTo>
                  <a:lnTo>
                    <a:pt x="914400" y="0"/>
                  </a:lnTo>
                </a:path>
              </a:pathLst>
            </a:custGeom>
            <a:noFill/>
            <a:ln w="6350" cap="rnd">
              <a:solidFill>
                <a:schemeClr val="bg1"/>
              </a:solidFill>
              <a:prstDash val="solid"/>
              <a:round/>
              <a:tailEnd type="none"/>
            </a:ln>
            <a:effectLst>
              <a:glow rad="101600">
                <a:schemeClr val="accent2">
                  <a:alpha val="1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4" name="Прямоугольник 149">
              <a:extLst>
                <a:ext uri="{FF2B5EF4-FFF2-40B4-BE49-F238E27FC236}">
                  <a16:creationId xmlns:a16="http://schemas.microsoft.com/office/drawing/2014/main" xmlns="" id="{A747172A-8962-42FC-B1A8-4BB612B683BA}"/>
                </a:ext>
              </a:extLst>
            </p:cNvPr>
            <p:cNvSpPr/>
            <p:nvPr/>
          </p:nvSpPr>
          <p:spPr>
            <a:xfrm rot="16200000" flipV="1">
              <a:off x="2413631" y="4607862"/>
              <a:ext cx="388986" cy="388986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914400 w 1005840"/>
                <a:gd name="connsiteY0" fmla="*/ 914400 h 1005840"/>
                <a:gd name="connsiteX1" fmla="*/ 0 w 1005840"/>
                <a:gd name="connsiteY1" fmla="*/ 914400 h 1005840"/>
                <a:gd name="connsiteX2" fmla="*/ 0 w 1005840"/>
                <a:gd name="connsiteY2" fmla="*/ 0 h 1005840"/>
                <a:gd name="connsiteX3" fmla="*/ 914400 w 1005840"/>
                <a:gd name="connsiteY3" fmla="*/ 0 h 1005840"/>
                <a:gd name="connsiteX4" fmla="*/ 1005840 w 1005840"/>
                <a:gd name="connsiteY4" fmla="*/ 1005840 h 1005840"/>
                <a:gd name="connsiteX0" fmla="*/ 914400 w 914400"/>
                <a:gd name="connsiteY0" fmla="*/ 914400 h 914400"/>
                <a:gd name="connsiteX1" fmla="*/ 0 w 914400"/>
                <a:gd name="connsiteY1" fmla="*/ 914400 h 914400"/>
                <a:gd name="connsiteX2" fmla="*/ 0 w 914400"/>
                <a:gd name="connsiteY2" fmla="*/ 0 h 914400"/>
                <a:gd name="connsiteX3" fmla="*/ 914400 w 914400"/>
                <a:gd name="connsiteY3" fmla="*/ 0 h 914400"/>
                <a:gd name="connsiteX0" fmla="*/ 0 w 914400"/>
                <a:gd name="connsiteY0" fmla="*/ 914400 h 914400"/>
                <a:gd name="connsiteX1" fmla="*/ 0 w 914400"/>
                <a:gd name="connsiteY1" fmla="*/ 0 h 914400"/>
                <a:gd name="connsiteX2" fmla="*/ 914400 w 914400"/>
                <a:gd name="connsiteY2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914400">
                  <a:moveTo>
                    <a:pt x="0" y="914400"/>
                  </a:moveTo>
                  <a:lnTo>
                    <a:pt x="0" y="0"/>
                  </a:lnTo>
                  <a:lnTo>
                    <a:pt x="914400" y="0"/>
                  </a:lnTo>
                </a:path>
              </a:pathLst>
            </a:custGeom>
            <a:noFill/>
            <a:ln w="6350" cap="rnd">
              <a:solidFill>
                <a:schemeClr val="bg1"/>
              </a:solidFill>
              <a:prstDash val="solid"/>
              <a:round/>
              <a:tailEnd type="none"/>
            </a:ln>
            <a:effectLst>
              <a:glow rad="101600">
                <a:schemeClr val="accent2">
                  <a:alpha val="1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5" name="Прямоугольник 149">
              <a:extLst>
                <a:ext uri="{FF2B5EF4-FFF2-40B4-BE49-F238E27FC236}">
                  <a16:creationId xmlns:a16="http://schemas.microsoft.com/office/drawing/2014/main" xmlns="" id="{EC2CC311-BB1B-44A4-881D-E59C68624F89}"/>
                </a:ext>
              </a:extLst>
            </p:cNvPr>
            <p:cNvSpPr/>
            <p:nvPr/>
          </p:nvSpPr>
          <p:spPr>
            <a:xfrm rot="16200000" flipH="1">
              <a:off x="218319" y="2371745"/>
              <a:ext cx="388986" cy="388986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914400 w 1005840"/>
                <a:gd name="connsiteY0" fmla="*/ 914400 h 1005840"/>
                <a:gd name="connsiteX1" fmla="*/ 0 w 1005840"/>
                <a:gd name="connsiteY1" fmla="*/ 914400 h 1005840"/>
                <a:gd name="connsiteX2" fmla="*/ 0 w 1005840"/>
                <a:gd name="connsiteY2" fmla="*/ 0 h 1005840"/>
                <a:gd name="connsiteX3" fmla="*/ 914400 w 1005840"/>
                <a:gd name="connsiteY3" fmla="*/ 0 h 1005840"/>
                <a:gd name="connsiteX4" fmla="*/ 1005840 w 1005840"/>
                <a:gd name="connsiteY4" fmla="*/ 1005840 h 1005840"/>
                <a:gd name="connsiteX0" fmla="*/ 914400 w 914400"/>
                <a:gd name="connsiteY0" fmla="*/ 914400 h 914400"/>
                <a:gd name="connsiteX1" fmla="*/ 0 w 914400"/>
                <a:gd name="connsiteY1" fmla="*/ 914400 h 914400"/>
                <a:gd name="connsiteX2" fmla="*/ 0 w 914400"/>
                <a:gd name="connsiteY2" fmla="*/ 0 h 914400"/>
                <a:gd name="connsiteX3" fmla="*/ 914400 w 914400"/>
                <a:gd name="connsiteY3" fmla="*/ 0 h 914400"/>
                <a:gd name="connsiteX0" fmla="*/ 0 w 914400"/>
                <a:gd name="connsiteY0" fmla="*/ 914400 h 914400"/>
                <a:gd name="connsiteX1" fmla="*/ 0 w 914400"/>
                <a:gd name="connsiteY1" fmla="*/ 0 h 914400"/>
                <a:gd name="connsiteX2" fmla="*/ 914400 w 914400"/>
                <a:gd name="connsiteY2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914400">
                  <a:moveTo>
                    <a:pt x="0" y="914400"/>
                  </a:moveTo>
                  <a:lnTo>
                    <a:pt x="0" y="0"/>
                  </a:lnTo>
                  <a:lnTo>
                    <a:pt x="914400" y="0"/>
                  </a:lnTo>
                </a:path>
              </a:pathLst>
            </a:custGeom>
            <a:noFill/>
            <a:ln w="6350" cap="rnd">
              <a:solidFill>
                <a:schemeClr val="bg1"/>
              </a:solidFill>
              <a:prstDash val="solid"/>
              <a:round/>
              <a:tailEnd type="none"/>
            </a:ln>
            <a:effectLst>
              <a:glow rad="101600">
                <a:schemeClr val="accent2">
                  <a:alpha val="1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6" name="Прямоугольник 149">
              <a:extLst>
                <a:ext uri="{FF2B5EF4-FFF2-40B4-BE49-F238E27FC236}">
                  <a16:creationId xmlns:a16="http://schemas.microsoft.com/office/drawing/2014/main" xmlns="" id="{0B6EC739-4873-4065-82CB-F70EF60E22E0}"/>
                </a:ext>
              </a:extLst>
            </p:cNvPr>
            <p:cNvSpPr/>
            <p:nvPr/>
          </p:nvSpPr>
          <p:spPr>
            <a:xfrm rot="5400000" flipH="1" flipV="1">
              <a:off x="218319" y="4607862"/>
              <a:ext cx="388986" cy="388986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914400 w 1005840"/>
                <a:gd name="connsiteY0" fmla="*/ 914400 h 1005840"/>
                <a:gd name="connsiteX1" fmla="*/ 0 w 1005840"/>
                <a:gd name="connsiteY1" fmla="*/ 914400 h 1005840"/>
                <a:gd name="connsiteX2" fmla="*/ 0 w 1005840"/>
                <a:gd name="connsiteY2" fmla="*/ 0 h 1005840"/>
                <a:gd name="connsiteX3" fmla="*/ 914400 w 1005840"/>
                <a:gd name="connsiteY3" fmla="*/ 0 h 1005840"/>
                <a:gd name="connsiteX4" fmla="*/ 1005840 w 1005840"/>
                <a:gd name="connsiteY4" fmla="*/ 1005840 h 1005840"/>
                <a:gd name="connsiteX0" fmla="*/ 914400 w 914400"/>
                <a:gd name="connsiteY0" fmla="*/ 914400 h 914400"/>
                <a:gd name="connsiteX1" fmla="*/ 0 w 914400"/>
                <a:gd name="connsiteY1" fmla="*/ 914400 h 914400"/>
                <a:gd name="connsiteX2" fmla="*/ 0 w 914400"/>
                <a:gd name="connsiteY2" fmla="*/ 0 h 914400"/>
                <a:gd name="connsiteX3" fmla="*/ 914400 w 914400"/>
                <a:gd name="connsiteY3" fmla="*/ 0 h 914400"/>
                <a:gd name="connsiteX0" fmla="*/ 0 w 914400"/>
                <a:gd name="connsiteY0" fmla="*/ 914400 h 914400"/>
                <a:gd name="connsiteX1" fmla="*/ 0 w 914400"/>
                <a:gd name="connsiteY1" fmla="*/ 0 h 914400"/>
                <a:gd name="connsiteX2" fmla="*/ 914400 w 914400"/>
                <a:gd name="connsiteY2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914400">
                  <a:moveTo>
                    <a:pt x="0" y="914400"/>
                  </a:moveTo>
                  <a:lnTo>
                    <a:pt x="0" y="0"/>
                  </a:lnTo>
                  <a:lnTo>
                    <a:pt x="914400" y="0"/>
                  </a:lnTo>
                </a:path>
              </a:pathLst>
            </a:custGeom>
            <a:noFill/>
            <a:ln w="6350" cap="rnd">
              <a:solidFill>
                <a:schemeClr val="bg1"/>
              </a:solidFill>
              <a:prstDash val="solid"/>
              <a:round/>
              <a:tailEnd type="none"/>
            </a:ln>
            <a:effectLst>
              <a:glow rad="101600">
                <a:schemeClr val="accent2">
                  <a:alpha val="1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prstClr val="white"/>
                </a:solidFill>
              </a:endParaRP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xmlns="" id="{ED81713A-5C15-4C6D-BBA7-26262AFF082B}"/>
              </a:ext>
            </a:extLst>
          </p:cNvPr>
          <p:cNvGrpSpPr/>
          <p:nvPr/>
        </p:nvGrpSpPr>
        <p:grpSpPr>
          <a:xfrm>
            <a:off x="-86322" y="4361701"/>
            <a:ext cx="4991101" cy="295553"/>
            <a:chOff x="0" y="1492870"/>
            <a:chExt cx="3048348" cy="240680"/>
          </a:xfrm>
        </p:grpSpPr>
        <p:sp>
          <p:nvSpPr>
            <p:cNvPr id="22" name="Полилиния: фигура 168">
              <a:extLst>
                <a:ext uri="{FF2B5EF4-FFF2-40B4-BE49-F238E27FC236}">
                  <a16:creationId xmlns:a16="http://schemas.microsoft.com/office/drawing/2014/main" xmlns="" id="{F08745C9-0E32-4BB3-A711-4BE5443E91DF}"/>
                </a:ext>
              </a:extLst>
            </p:cNvPr>
            <p:cNvSpPr/>
            <p:nvPr/>
          </p:nvSpPr>
          <p:spPr>
            <a:xfrm>
              <a:off x="0" y="1492870"/>
              <a:ext cx="2819400" cy="240680"/>
            </a:xfrm>
            <a:custGeom>
              <a:avLst/>
              <a:gdLst>
                <a:gd name="connsiteX0" fmla="*/ 0 w 3124200"/>
                <a:gd name="connsiteY0" fmla="*/ 266700 h 266700"/>
                <a:gd name="connsiteX1" fmla="*/ 279400 w 3124200"/>
                <a:gd name="connsiteY1" fmla="*/ 266700 h 266700"/>
                <a:gd name="connsiteX2" fmla="*/ 546100 w 3124200"/>
                <a:gd name="connsiteY2" fmla="*/ 0 h 266700"/>
                <a:gd name="connsiteX3" fmla="*/ 3124200 w 3124200"/>
                <a:gd name="connsiteY3" fmla="*/ 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24200" h="266700">
                  <a:moveTo>
                    <a:pt x="0" y="266700"/>
                  </a:moveTo>
                  <a:lnTo>
                    <a:pt x="279400" y="266700"/>
                  </a:lnTo>
                  <a:lnTo>
                    <a:pt x="546100" y="0"/>
                  </a:lnTo>
                  <a:lnTo>
                    <a:pt x="3124200" y="0"/>
                  </a:lnTo>
                </a:path>
              </a:pathLst>
            </a:custGeom>
            <a:noFill/>
            <a:ln w="19050">
              <a:solidFill>
                <a:schemeClr val="bg1"/>
              </a:solidFill>
              <a:prstDash val="solid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prstClr val="white"/>
                </a:solidFill>
              </a:endParaRPr>
            </a:p>
          </p:txBody>
        </p:sp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xmlns="" id="{E8AF5247-55BB-42C8-9726-CAF00C19AC7E}"/>
                </a:ext>
              </a:extLst>
            </p:cNvPr>
            <p:cNvGrpSpPr/>
            <p:nvPr/>
          </p:nvGrpSpPr>
          <p:grpSpPr>
            <a:xfrm>
              <a:off x="518940" y="1524944"/>
              <a:ext cx="667064" cy="62180"/>
              <a:chOff x="518940" y="1524944"/>
              <a:chExt cx="667064" cy="62180"/>
            </a:xfrm>
          </p:grpSpPr>
          <p:sp>
            <p:nvSpPr>
              <p:cNvPr id="25" name="Параллелограмм 24">
                <a:extLst>
                  <a:ext uri="{FF2B5EF4-FFF2-40B4-BE49-F238E27FC236}">
                    <a16:creationId xmlns:a16="http://schemas.microsoft.com/office/drawing/2014/main" xmlns="" id="{BBF30C83-1055-482B-818D-DC52CD7F3DCE}"/>
                  </a:ext>
                </a:extLst>
              </p:cNvPr>
              <p:cNvSpPr/>
              <p:nvPr/>
            </p:nvSpPr>
            <p:spPr>
              <a:xfrm flipH="1">
                <a:off x="518940" y="1524944"/>
                <a:ext cx="124359" cy="62180"/>
              </a:xfrm>
              <a:prstGeom prst="parallelogram">
                <a:avLst>
                  <a:gd name="adj" fmla="val 52778"/>
                </a:avLst>
              </a:prstGeom>
              <a:solidFill>
                <a:schemeClr val="bg2"/>
              </a:solidFill>
              <a:ln>
                <a:noFill/>
                <a:prstDash val="solid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6" name="Параллелограмм 25">
                <a:extLst>
                  <a:ext uri="{FF2B5EF4-FFF2-40B4-BE49-F238E27FC236}">
                    <a16:creationId xmlns:a16="http://schemas.microsoft.com/office/drawing/2014/main" xmlns="" id="{79238929-9DC0-447A-9434-5891A179A37B}"/>
                  </a:ext>
                </a:extLst>
              </p:cNvPr>
              <p:cNvSpPr/>
              <p:nvPr/>
            </p:nvSpPr>
            <p:spPr>
              <a:xfrm flipH="1">
                <a:off x="654616" y="1524944"/>
                <a:ext cx="124359" cy="62180"/>
              </a:xfrm>
              <a:prstGeom prst="parallelogram">
                <a:avLst>
                  <a:gd name="adj" fmla="val 52778"/>
                </a:avLst>
              </a:prstGeom>
              <a:solidFill>
                <a:schemeClr val="bg2"/>
              </a:solidFill>
              <a:ln>
                <a:noFill/>
                <a:prstDash val="solid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Параллелограмм 26">
                <a:extLst>
                  <a:ext uri="{FF2B5EF4-FFF2-40B4-BE49-F238E27FC236}">
                    <a16:creationId xmlns:a16="http://schemas.microsoft.com/office/drawing/2014/main" xmlns="" id="{433C53F6-468C-432F-83F4-ABBD2B31305E}"/>
                  </a:ext>
                </a:extLst>
              </p:cNvPr>
              <p:cNvSpPr/>
              <p:nvPr/>
            </p:nvSpPr>
            <p:spPr>
              <a:xfrm flipH="1">
                <a:off x="790292" y="1524944"/>
                <a:ext cx="124359" cy="62180"/>
              </a:xfrm>
              <a:prstGeom prst="parallelogram">
                <a:avLst>
                  <a:gd name="adj" fmla="val 52778"/>
                </a:avLst>
              </a:prstGeom>
              <a:solidFill>
                <a:schemeClr val="bg2"/>
              </a:solidFill>
              <a:ln>
                <a:noFill/>
                <a:prstDash val="solid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Параллелограмм 27">
                <a:extLst>
                  <a:ext uri="{FF2B5EF4-FFF2-40B4-BE49-F238E27FC236}">
                    <a16:creationId xmlns:a16="http://schemas.microsoft.com/office/drawing/2014/main" xmlns="" id="{AA97924D-F7D7-4F03-8998-1A9B0B7BF7C1}"/>
                  </a:ext>
                </a:extLst>
              </p:cNvPr>
              <p:cNvSpPr/>
              <p:nvPr/>
            </p:nvSpPr>
            <p:spPr>
              <a:xfrm flipH="1">
                <a:off x="925968" y="1524944"/>
                <a:ext cx="124359" cy="62180"/>
              </a:xfrm>
              <a:prstGeom prst="parallelogram">
                <a:avLst>
                  <a:gd name="adj" fmla="val 52778"/>
                </a:avLst>
              </a:prstGeom>
              <a:solidFill>
                <a:schemeClr val="bg2"/>
              </a:solidFill>
              <a:ln>
                <a:noFill/>
                <a:prstDash val="solid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Параллелограмм 28">
                <a:extLst>
                  <a:ext uri="{FF2B5EF4-FFF2-40B4-BE49-F238E27FC236}">
                    <a16:creationId xmlns:a16="http://schemas.microsoft.com/office/drawing/2014/main" xmlns="" id="{A16A6A1E-9A93-42E5-9891-ABD6676931EC}"/>
                  </a:ext>
                </a:extLst>
              </p:cNvPr>
              <p:cNvSpPr/>
              <p:nvPr/>
            </p:nvSpPr>
            <p:spPr>
              <a:xfrm flipH="1">
                <a:off x="1061645" y="1524944"/>
                <a:ext cx="124359" cy="62180"/>
              </a:xfrm>
              <a:prstGeom prst="parallelogram">
                <a:avLst>
                  <a:gd name="adj" fmla="val 52778"/>
                </a:avLst>
              </a:prstGeom>
              <a:solidFill>
                <a:schemeClr val="bg2"/>
              </a:solidFill>
              <a:ln>
                <a:noFill/>
                <a:prstDash val="solid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24" name="Прямая соединительная линия 23">
              <a:extLst>
                <a:ext uri="{FF2B5EF4-FFF2-40B4-BE49-F238E27FC236}">
                  <a16:creationId xmlns:a16="http://schemas.microsoft.com/office/drawing/2014/main" xmlns="" id="{815CE708-ABDA-4B3B-93FD-3009A255BBC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34671" y="1492870"/>
              <a:ext cx="813677" cy="0"/>
            </a:xfrm>
            <a:prstGeom prst="line">
              <a:avLst/>
            </a:prstGeom>
            <a:ln w="19050">
              <a:solidFill>
                <a:schemeClr val="bg1"/>
              </a:solidFill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Группа 29"/>
          <p:cNvGrpSpPr/>
          <p:nvPr/>
        </p:nvGrpSpPr>
        <p:grpSpPr>
          <a:xfrm rot="3262497">
            <a:off x="137552" y="-163936"/>
            <a:ext cx="705443" cy="940590"/>
            <a:chOff x="2733830" y="2158058"/>
            <a:chExt cx="1930578" cy="1930576"/>
          </a:xfrm>
        </p:grpSpPr>
        <p:cxnSp>
          <p:nvCxnSpPr>
            <p:cNvPr id="31" name="Прямая соединительная линия 30">
              <a:extLst>
                <a:ext uri="{FF2B5EF4-FFF2-40B4-BE49-F238E27FC236}">
                  <a16:creationId xmlns:a16="http://schemas.microsoft.com/office/drawing/2014/main" xmlns="" id="{BC747D10-4485-4D03-8237-4F4519CBED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47370" y="2300933"/>
              <a:ext cx="233362" cy="461963"/>
            </a:xfrm>
            <a:prstGeom prst="line">
              <a:avLst/>
            </a:prstGeom>
            <a:ln>
              <a:gradFill flip="none" rotWithShape="1">
                <a:gsLst>
                  <a:gs pos="0">
                    <a:schemeClr val="bg1">
                      <a:alpha val="24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6200000" scaled="1"/>
                <a:tileRect/>
              </a:gra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xmlns="" id="{6FD239D1-40F9-454B-8F6B-2D980D3607D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52157" y="2591446"/>
              <a:ext cx="400050" cy="276225"/>
            </a:xfrm>
            <a:prstGeom prst="line">
              <a:avLst/>
            </a:prstGeom>
            <a:ln>
              <a:gradFill flip="none" rotWithShape="1">
                <a:gsLst>
                  <a:gs pos="0">
                    <a:schemeClr val="bg1">
                      <a:alpha val="24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6200000" scaled="1"/>
                <a:tileRect/>
              </a:gra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>
              <a:extLst>
                <a:ext uri="{FF2B5EF4-FFF2-40B4-BE49-F238E27FC236}">
                  <a16:creationId xmlns:a16="http://schemas.microsoft.com/office/drawing/2014/main" xmlns="" id="{D31BE52B-EF62-4AB5-8557-88C14E11E35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33120" y="2929584"/>
              <a:ext cx="466725" cy="119062"/>
            </a:xfrm>
            <a:prstGeom prst="line">
              <a:avLst/>
            </a:prstGeom>
            <a:ln>
              <a:gradFill flip="none" rotWithShape="1">
                <a:gsLst>
                  <a:gs pos="0">
                    <a:schemeClr val="bg1">
                      <a:alpha val="24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6200000" scaled="1"/>
                <a:tileRect/>
              </a:gra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xmlns="" id="{C568C5CC-DC73-4203-91CD-344957155098}"/>
                </a:ext>
              </a:extLst>
            </p:cNvPr>
            <p:cNvGrpSpPr/>
            <p:nvPr/>
          </p:nvGrpSpPr>
          <p:grpSpPr>
            <a:xfrm flipV="1">
              <a:off x="3847370" y="3196283"/>
              <a:ext cx="752475" cy="747713"/>
              <a:chOff x="1757363" y="1000125"/>
              <a:chExt cx="752475" cy="747713"/>
            </a:xfrm>
          </p:grpSpPr>
          <p:cxnSp>
            <p:nvCxnSpPr>
              <p:cNvPr id="39" name="Прямая соединительная линия 38">
                <a:extLst>
                  <a:ext uri="{FF2B5EF4-FFF2-40B4-BE49-F238E27FC236}">
                    <a16:creationId xmlns:a16="http://schemas.microsoft.com/office/drawing/2014/main" xmlns="" id="{587A7957-3B2B-4659-A45B-D81F36C7719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757363" y="1000125"/>
                <a:ext cx="233362" cy="461963"/>
              </a:xfrm>
              <a:prstGeom prst="line">
                <a:avLst/>
              </a:prstGeom>
              <a:ln>
                <a:gradFill flip="none" rotWithShape="1">
                  <a:gsLst>
                    <a:gs pos="0">
                      <a:schemeClr val="bg1">
                        <a:alpha val="24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6200000" scaled="1"/>
                  <a:tileRect/>
                </a:gra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Прямая соединительная линия 39">
                <a:extLst>
                  <a:ext uri="{FF2B5EF4-FFF2-40B4-BE49-F238E27FC236}">
                    <a16:creationId xmlns:a16="http://schemas.microsoft.com/office/drawing/2014/main" xmlns="" id="{0BB9BC6F-4164-4105-B55B-37EDAE64FBA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962150" y="1290638"/>
                <a:ext cx="400050" cy="276225"/>
              </a:xfrm>
              <a:prstGeom prst="line">
                <a:avLst/>
              </a:prstGeom>
              <a:ln>
                <a:gradFill flip="none" rotWithShape="1">
                  <a:gsLst>
                    <a:gs pos="0">
                      <a:schemeClr val="bg1">
                        <a:alpha val="24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6200000" scaled="1"/>
                  <a:tileRect/>
                </a:gra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Прямая соединительная линия 40">
                <a:extLst>
                  <a:ext uri="{FF2B5EF4-FFF2-40B4-BE49-F238E27FC236}">
                    <a16:creationId xmlns:a16="http://schemas.microsoft.com/office/drawing/2014/main" xmlns="" id="{BF90C591-3803-49CB-9AEA-2B046215E02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043113" y="1628776"/>
                <a:ext cx="466725" cy="119062"/>
              </a:xfrm>
              <a:prstGeom prst="line">
                <a:avLst/>
              </a:prstGeom>
              <a:ln>
                <a:gradFill flip="none" rotWithShape="1">
                  <a:gsLst>
                    <a:gs pos="0">
                      <a:schemeClr val="bg1">
                        <a:alpha val="24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6200000" scaled="1"/>
                  <a:tileRect/>
                </a:gra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xmlns="" id="{73BD46C3-7A32-41E0-B7CB-AB7B2B46BBA7}"/>
                </a:ext>
              </a:extLst>
            </p:cNvPr>
            <p:cNvGrpSpPr/>
            <p:nvPr/>
          </p:nvGrpSpPr>
          <p:grpSpPr>
            <a:xfrm rot="2631460">
              <a:off x="2733830" y="2158058"/>
              <a:ext cx="1930578" cy="1930576"/>
              <a:chOff x="-410462" y="2102628"/>
              <a:chExt cx="2301273" cy="2301272"/>
            </a:xfrm>
          </p:grpSpPr>
          <p:sp>
            <p:nvSpPr>
              <p:cNvPr id="37" name="Дуга 36">
                <a:extLst>
                  <a:ext uri="{FF2B5EF4-FFF2-40B4-BE49-F238E27FC236}">
                    <a16:creationId xmlns:a16="http://schemas.microsoft.com/office/drawing/2014/main" xmlns="" id="{1C560422-AE49-4C27-B469-938B564F6290}"/>
                  </a:ext>
                </a:extLst>
              </p:cNvPr>
              <p:cNvSpPr/>
              <p:nvPr/>
            </p:nvSpPr>
            <p:spPr>
              <a:xfrm>
                <a:off x="-346086" y="2167004"/>
                <a:ext cx="2172521" cy="2172521"/>
              </a:xfrm>
              <a:prstGeom prst="arc">
                <a:avLst>
                  <a:gd name="adj1" fmla="val 15117982"/>
                  <a:gd name="adj2" fmla="val 1212476"/>
                </a:avLst>
              </a:prstGeom>
              <a:ln>
                <a:solidFill>
                  <a:schemeClr val="bg1"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Дуга 37">
                <a:extLst>
                  <a:ext uri="{FF2B5EF4-FFF2-40B4-BE49-F238E27FC236}">
                    <a16:creationId xmlns:a16="http://schemas.microsoft.com/office/drawing/2014/main" xmlns="" id="{683FB429-5FD0-4BEA-9DC9-68E482B3BADF}"/>
                  </a:ext>
                </a:extLst>
              </p:cNvPr>
              <p:cNvSpPr/>
              <p:nvPr/>
            </p:nvSpPr>
            <p:spPr>
              <a:xfrm rot="18968540">
                <a:off x="-410462" y="2102628"/>
                <a:ext cx="2301273" cy="2301272"/>
              </a:xfrm>
              <a:prstGeom prst="arc">
                <a:avLst>
                  <a:gd name="adj1" fmla="val 13196195"/>
                  <a:gd name="adj2" fmla="val 8920100"/>
                </a:avLst>
              </a:prstGeom>
              <a:ln>
                <a:gradFill flip="none" rotWithShape="1">
                  <a:gsLst>
                    <a:gs pos="0">
                      <a:schemeClr val="bg1"/>
                    </a:gs>
                    <a:gs pos="64000">
                      <a:schemeClr val="bg1">
                        <a:alpha val="0"/>
                      </a:schemeClr>
                    </a:gs>
                  </a:gsLst>
                  <a:lin ang="10800000" scaled="1"/>
                  <a:tileRect/>
                </a:gra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6" name="Дуга 35">
              <a:extLst>
                <a:ext uri="{FF2B5EF4-FFF2-40B4-BE49-F238E27FC236}">
                  <a16:creationId xmlns:a16="http://schemas.microsoft.com/office/drawing/2014/main" xmlns="" id="{ACB046F7-E027-4774-946C-119DBE0E1147}"/>
                </a:ext>
              </a:extLst>
            </p:cNvPr>
            <p:cNvSpPr/>
            <p:nvPr/>
          </p:nvSpPr>
          <p:spPr>
            <a:xfrm>
              <a:off x="3090811" y="2515038"/>
              <a:ext cx="1216616" cy="1216616"/>
            </a:xfrm>
            <a:prstGeom prst="arc">
              <a:avLst>
                <a:gd name="adj1" fmla="val 17475220"/>
                <a:gd name="adj2" fmla="val 4386112"/>
              </a:avLst>
            </a:prstGeom>
            <a:noFill/>
            <a:ln w="12700" cap="rnd">
              <a:solidFill>
                <a:schemeClr val="accent1"/>
              </a:solidFill>
              <a:prstDash val="solid"/>
              <a:round/>
              <a:tailEnd type="none"/>
            </a:ln>
            <a:effectLst>
              <a:glow rad="101600">
                <a:schemeClr val="accent1">
                  <a:alpha val="2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prstClr val="white"/>
                </a:solidFill>
              </a:endParaRPr>
            </a:p>
          </p:txBody>
        </p:sp>
      </p:grpSp>
      <p:grpSp>
        <p:nvGrpSpPr>
          <p:cNvPr id="42" name="Группа 41"/>
          <p:cNvGrpSpPr/>
          <p:nvPr/>
        </p:nvGrpSpPr>
        <p:grpSpPr>
          <a:xfrm rot="16200000">
            <a:off x="4160774" y="3354580"/>
            <a:ext cx="1503644" cy="2004858"/>
            <a:chOff x="1809624" y="1908823"/>
            <a:chExt cx="2102808" cy="2102810"/>
          </a:xfrm>
        </p:grpSpPr>
        <p:grpSp>
          <p:nvGrpSpPr>
            <p:cNvPr id="43" name="Группа 42">
              <a:extLst>
                <a:ext uri="{FF2B5EF4-FFF2-40B4-BE49-F238E27FC236}">
                  <a16:creationId xmlns:a16="http://schemas.microsoft.com/office/drawing/2014/main" xmlns="" id="{DF058173-5112-4772-878B-B17F1308AC1A}"/>
                </a:ext>
              </a:extLst>
            </p:cNvPr>
            <p:cNvGrpSpPr/>
            <p:nvPr userDrawn="1"/>
          </p:nvGrpSpPr>
          <p:grpSpPr>
            <a:xfrm>
              <a:off x="2409229" y="2508430"/>
              <a:ext cx="903598" cy="903598"/>
              <a:chOff x="6002318" y="2907330"/>
              <a:chExt cx="1235868" cy="1235868"/>
            </a:xfrm>
          </p:grpSpPr>
          <p:sp>
            <p:nvSpPr>
              <p:cNvPr id="52" name="Овал 51">
                <a:extLst>
                  <a:ext uri="{FF2B5EF4-FFF2-40B4-BE49-F238E27FC236}">
                    <a16:creationId xmlns:a16="http://schemas.microsoft.com/office/drawing/2014/main" xmlns="" id="{64B78856-DB97-41B7-B54D-93382FE0EFDC}"/>
                  </a:ext>
                </a:extLst>
              </p:cNvPr>
              <p:cNvSpPr/>
              <p:nvPr/>
            </p:nvSpPr>
            <p:spPr>
              <a:xfrm>
                <a:off x="6078360" y="2987930"/>
                <a:ext cx="1074668" cy="1074668"/>
              </a:xfrm>
              <a:prstGeom prst="ellipse">
                <a:avLst/>
              </a:prstGeom>
              <a:noFill/>
              <a:ln w="12700">
                <a:solidFill>
                  <a:schemeClr val="bg1">
                    <a:alpha val="48000"/>
                  </a:schemeClr>
                </a:solidFill>
                <a:prstDash val="solid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53" name="Дуга 52">
                <a:extLst>
                  <a:ext uri="{FF2B5EF4-FFF2-40B4-BE49-F238E27FC236}">
                    <a16:creationId xmlns:a16="http://schemas.microsoft.com/office/drawing/2014/main" xmlns="" id="{B9465FFB-3746-4933-8DCC-2816EAC0F362}"/>
                  </a:ext>
                </a:extLst>
              </p:cNvPr>
              <p:cNvSpPr/>
              <p:nvPr/>
            </p:nvSpPr>
            <p:spPr>
              <a:xfrm rot="17047209">
                <a:off x="6024627" y="2934196"/>
                <a:ext cx="1182135" cy="1182135"/>
              </a:xfrm>
              <a:prstGeom prst="arc">
                <a:avLst>
                  <a:gd name="adj1" fmla="val 16200000"/>
                  <a:gd name="adj2" fmla="val 18769515"/>
                </a:avLst>
              </a:prstGeom>
              <a:noFill/>
              <a:ln w="12700" cap="rnd">
                <a:solidFill>
                  <a:schemeClr val="bg1"/>
                </a:solidFill>
                <a:prstDash val="solid"/>
                <a:round/>
                <a:tailEnd type="none"/>
              </a:ln>
              <a:effectLst>
                <a:glow rad="101600">
                  <a:schemeClr val="accent1">
                    <a:alpha val="35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54" name="Дуга 53">
                <a:extLst>
                  <a:ext uri="{FF2B5EF4-FFF2-40B4-BE49-F238E27FC236}">
                    <a16:creationId xmlns:a16="http://schemas.microsoft.com/office/drawing/2014/main" xmlns="" id="{D2ED45FF-5268-4387-9A8D-7616DA899525}"/>
                  </a:ext>
                </a:extLst>
              </p:cNvPr>
              <p:cNvSpPr/>
              <p:nvPr/>
            </p:nvSpPr>
            <p:spPr>
              <a:xfrm rot="847209">
                <a:off x="6024627" y="2934196"/>
                <a:ext cx="1182135" cy="1182135"/>
              </a:xfrm>
              <a:prstGeom prst="arc">
                <a:avLst>
                  <a:gd name="adj1" fmla="val 16200000"/>
                  <a:gd name="adj2" fmla="val 18779006"/>
                </a:avLst>
              </a:prstGeom>
              <a:noFill/>
              <a:ln w="12700" cap="rnd">
                <a:solidFill>
                  <a:schemeClr val="bg1"/>
                </a:solidFill>
                <a:prstDash val="solid"/>
                <a:round/>
                <a:tailEnd type="none"/>
              </a:ln>
              <a:effectLst>
                <a:glow rad="101600">
                  <a:schemeClr val="accent1">
                    <a:alpha val="35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55" name="Дуга 54">
                <a:extLst>
                  <a:ext uri="{FF2B5EF4-FFF2-40B4-BE49-F238E27FC236}">
                    <a16:creationId xmlns:a16="http://schemas.microsoft.com/office/drawing/2014/main" xmlns="" id="{3819BDB4-3F28-4BEE-A5AE-5F04754F95AE}"/>
                  </a:ext>
                </a:extLst>
              </p:cNvPr>
              <p:cNvSpPr/>
              <p:nvPr/>
            </p:nvSpPr>
            <p:spPr>
              <a:xfrm rot="6247209">
                <a:off x="6024626" y="2934196"/>
                <a:ext cx="1182135" cy="1182135"/>
              </a:xfrm>
              <a:prstGeom prst="arc">
                <a:avLst>
                  <a:gd name="adj1" fmla="val 16200000"/>
                  <a:gd name="adj2" fmla="val 18769515"/>
                </a:avLst>
              </a:prstGeom>
              <a:noFill/>
              <a:ln w="12700" cap="rnd">
                <a:solidFill>
                  <a:schemeClr val="bg1"/>
                </a:solidFill>
                <a:prstDash val="solid"/>
                <a:round/>
                <a:tailEnd type="none"/>
              </a:ln>
              <a:effectLst>
                <a:glow rad="101600">
                  <a:schemeClr val="accent1">
                    <a:alpha val="35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56" name="Дуга 55">
                <a:extLst>
                  <a:ext uri="{FF2B5EF4-FFF2-40B4-BE49-F238E27FC236}">
                    <a16:creationId xmlns:a16="http://schemas.microsoft.com/office/drawing/2014/main" xmlns="" id="{C9E22DC2-5DE5-4B8A-ADD5-9384B020E562}"/>
                  </a:ext>
                </a:extLst>
              </p:cNvPr>
              <p:cNvSpPr/>
              <p:nvPr/>
            </p:nvSpPr>
            <p:spPr>
              <a:xfrm rot="11647209">
                <a:off x="6024626" y="2934197"/>
                <a:ext cx="1182135" cy="1182135"/>
              </a:xfrm>
              <a:prstGeom prst="arc">
                <a:avLst>
                  <a:gd name="adj1" fmla="val 16200000"/>
                  <a:gd name="adj2" fmla="val 18769515"/>
                </a:avLst>
              </a:prstGeom>
              <a:noFill/>
              <a:ln w="12700" cap="rnd">
                <a:solidFill>
                  <a:schemeClr val="bg1"/>
                </a:solidFill>
                <a:prstDash val="solid"/>
                <a:round/>
                <a:tailEnd type="none"/>
              </a:ln>
              <a:effectLst>
                <a:glow rad="101600">
                  <a:schemeClr val="accent1">
                    <a:alpha val="35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57" name="Дуга 56">
                <a:extLst>
                  <a:ext uri="{FF2B5EF4-FFF2-40B4-BE49-F238E27FC236}">
                    <a16:creationId xmlns:a16="http://schemas.microsoft.com/office/drawing/2014/main" xmlns="" id="{26309436-A50E-421B-AE12-EADCDCFA7072}"/>
                  </a:ext>
                </a:extLst>
              </p:cNvPr>
              <p:cNvSpPr/>
              <p:nvPr/>
            </p:nvSpPr>
            <p:spPr>
              <a:xfrm>
                <a:off x="6002318" y="2907330"/>
                <a:ext cx="1235868" cy="1235868"/>
              </a:xfrm>
              <a:prstGeom prst="arc">
                <a:avLst>
                  <a:gd name="adj1" fmla="val 5829011"/>
                  <a:gd name="adj2" fmla="val 20871914"/>
                </a:avLst>
              </a:prstGeom>
              <a:noFill/>
              <a:ln w="12700">
                <a:solidFill>
                  <a:schemeClr val="bg1">
                    <a:alpha val="48000"/>
                  </a:schemeClr>
                </a:solidFill>
                <a:prstDash val="solid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44" name="Группа 43">
              <a:extLst>
                <a:ext uri="{FF2B5EF4-FFF2-40B4-BE49-F238E27FC236}">
                  <a16:creationId xmlns:a16="http://schemas.microsoft.com/office/drawing/2014/main" xmlns="" id="{E3B17CBA-5E57-4CD0-BE33-642185248BFA}"/>
                </a:ext>
              </a:extLst>
            </p:cNvPr>
            <p:cNvGrpSpPr/>
            <p:nvPr userDrawn="1"/>
          </p:nvGrpSpPr>
          <p:grpSpPr>
            <a:xfrm rot="10800000">
              <a:off x="1809624" y="1908823"/>
              <a:ext cx="2102808" cy="2102810"/>
              <a:chOff x="2348158" y="3889829"/>
              <a:chExt cx="4447684" cy="4447682"/>
            </a:xfrm>
          </p:grpSpPr>
          <p:sp>
            <p:nvSpPr>
              <p:cNvPr id="50" name="Овал 49">
                <a:extLst>
                  <a:ext uri="{FF2B5EF4-FFF2-40B4-BE49-F238E27FC236}">
                    <a16:creationId xmlns:a16="http://schemas.microsoft.com/office/drawing/2014/main" xmlns="" id="{B8D476C7-DFDF-4CEE-9AC0-5EA9CE07234E}"/>
                  </a:ext>
                </a:extLst>
              </p:cNvPr>
              <p:cNvSpPr/>
              <p:nvPr/>
            </p:nvSpPr>
            <p:spPr>
              <a:xfrm>
                <a:off x="2451100" y="3992771"/>
                <a:ext cx="4241800" cy="4241798"/>
              </a:xfrm>
              <a:prstGeom prst="ellipse">
                <a:avLst/>
              </a:prstGeom>
              <a:ln w="12700">
                <a:gradFill flip="none" rotWithShape="1">
                  <a:gsLst>
                    <a:gs pos="0">
                      <a:schemeClr val="bg1">
                        <a:alpha val="67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1"/>
                  <a:tileRect/>
                </a:gra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51" name="Овал 50">
                <a:extLst>
                  <a:ext uri="{FF2B5EF4-FFF2-40B4-BE49-F238E27FC236}">
                    <a16:creationId xmlns:a16="http://schemas.microsoft.com/office/drawing/2014/main" xmlns="" id="{E341723E-8570-43A0-B147-802475889ECE}"/>
                  </a:ext>
                </a:extLst>
              </p:cNvPr>
              <p:cNvSpPr/>
              <p:nvPr/>
            </p:nvSpPr>
            <p:spPr>
              <a:xfrm>
                <a:off x="2348158" y="3889829"/>
                <a:ext cx="4447684" cy="4447682"/>
              </a:xfrm>
              <a:prstGeom prst="ellipse">
                <a:avLst/>
              </a:prstGeom>
              <a:ln w="12700">
                <a:gradFill flip="none" rotWithShape="1">
                  <a:gsLst>
                    <a:gs pos="0">
                      <a:schemeClr val="bg1">
                        <a:alpha val="67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1"/>
                  <a:tileRect/>
                </a:gra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sz="9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45" name="Группа 44">
              <a:extLst>
                <a:ext uri="{FF2B5EF4-FFF2-40B4-BE49-F238E27FC236}">
                  <a16:creationId xmlns:a16="http://schemas.microsoft.com/office/drawing/2014/main" xmlns="" id="{48CF7568-0F22-4F41-99BC-5BBC1B6B84EA}"/>
                </a:ext>
              </a:extLst>
            </p:cNvPr>
            <p:cNvGrpSpPr/>
            <p:nvPr userDrawn="1"/>
          </p:nvGrpSpPr>
          <p:grpSpPr>
            <a:xfrm>
              <a:off x="2657101" y="2743493"/>
              <a:ext cx="416397" cy="416397"/>
              <a:chOff x="1642749" y="2107406"/>
              <a:chExt cx="218566" cy="218566"/>
            </a:xfrm>
          </p:grpSpPr>
          <p:sp>
            <p:nvSpPr>
              <p:cNvPr id="47" name="Овал 46">
                <a:extLst>
                  <a:ext uri="{FF2B5EF4-FFF2-40B4-BE49-F238E27FC236}">
                    <a16:creationId xmlns:a16="http://schemas.microsoft.com/office/drawing/2014/main" xmlns="" id="{2672AE28-E168-43CF-985D-3CED1C64D1AD}"/>
                  </a:ext>
                </a:extLst>
              </p:cNvPr>
              <p:cNvSpPr/>
              <p:nvPr/>
            </p:nvSpPr>
            <p:spPr>
              <a:xfrm>
                <a:off x="1707582" y="2172239"/>
                <a:ext cx="88900" cy="88900"/>
              </a:xfrm>
              <a:prstGeom prst="ellipse">
                <a:avLst/>
              </a:prstGeom>
              <a:ln w="28575">
                <a:solidFill>
                  <a:schemeClr val="accent1">
                    <a:lumMod val="40000"/>
                    <a:lumOff val="60000"/>
                  </a:schemeClr>
                </a:solidFill>
              </a:ln>
              <a:effectLst>
                <a:glow rad="495300">
                  <a:schemeClr val="accent1">
                    <a:alpha val="26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2152"/>
                <a:endParaRPr lang="ru-RU" sz="1323" dirty="0" err="1">
                  <a:solidFill>
                    <a:prstClr val="black"/>
                  </a:solidFill>
                  <a:latin typeface="Arial" panose="020B0604020202020204"/>
                </a:endParaRPr>
              </a:p>
            </p:txBody>
          </p:sp>
          <p:sp>
            <p:nvSpPr>
              <p:cNvPr id="48" name="Овал 47">
                <a:extLst>
                  <a:ext uri="{FF2B5EF4-FFF2-40B4-BE49-F238E27FC236}">
                    <a16:creationId xmlns:a16="http://schemas.microsoft.com/office/drawing/2014/main" xmlns="" id="{00185B9A-6D1A-4B01-9DE0-38B2526952F9}"/>
                  </a:ext>
                </a:extLst>
              </p:cNvPr>
              <p:cNvSpPr/>
              <p:nvPr/>
            </p:nvSpPr>
            <p:spPr>
              <a:xfrm>
                <a:off x="1673706" y="2138363"/>
                <a:ext cx="156652" cy="156652"/>
              </a:xfrm>
              <a:prstGeom prst="ellipse">
                <a:avLst/>
              </a:prstGeom>
              <a:noFill/>
              <a:ln w="12700">
                <a:solidFill>
                  <a:schemeClr val="accent1">
                    <a:lumMod val="40000"/>
                    <a:lumOff val="60000"/>
                    <a:alpha val="23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2152"/>
                <a:endParaRPr lang="ru-RU" sz="1323" dirty="0" err="1">
                  <a:solidFill>
                    <a:prstClr val="black"/>
                  </a:solidFill>
                  <a:latin typeface="Arial" panose="020B0604020202020204"/>
                </a:endParaRPr>
              </a:p>
            </p:txBody>
          </p:sp>
          <p:sp>
            <p:nvSpPr>
              <p:cNvPr id="49" name="Овал 48">
                <a:extLst>
                  <a:ext uri="{FF2B5EF4-FFF2-40B4-BE49-F238E27FC236}">
                    <a16:creationId xmlns:a16="http://schemas.microsoft.com/office/drawing/2014/main" xmlns="" id="{03979AA9-C73E-40A6-B0E9-8C0A15F22014}"/>
                  </a:ext>
                </a:extLst>
              </p:cNvPr>
              <p:cNvSpPr/>
              <p:nvPr/>
            </p:nvSpPr>
            <p:spPr>
              <a:xfrm>
                <a:off x="1642749" y="2107406"/>
                <a:ext cx="218566" cy="218566"/>
              </a:xfrm>
              <a:prstGeom prst="ellipse">
                <a:avLst/>
              </a:prstGeom>
              <a:noFill/>
              <a:ln w="12700">
                <a:solidFill>
                  <a:schemeClr val="accent1">
                    <a:lumMod val="40000"/>
                    <a:lumOff val="60000"/>
                    <a:alpha val="8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2152"/>
                <a:endParaRPr lang="ru-RU" sz="1323" dirty="0" err="1">
                  <a:solidFill>
                    <a:prstClr val="black"/>
                  </a:solidFill>
                  <a:latin typeface="Arial" panose="020B0604020202020204"/>
                </a:endParaRPr>
              </a:p>
            </p:txBody>
          </p:sp>
        </p:grpSp>
        <p:sp>
          <p:nvSpPr>
            <p:cNvPr id="46" name="Овал 45"/>
            <p:cNvSpPr/>
            <p:nvPr userDrawn="1"/>
          </p:nvSpPr>
          <p:spPr>
            <a:xfrm>
              <a:off x="2833870" y="2915015"/>
              <a:ext cx="72660" cy="72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  <a:prstDash val="solid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prstClr val="white"/>
                </a:solidFill>
              </a:endParaRPr>
            </a:p>
          </p:txBody>
        </p:sp>
      </p:grpSp>
      <p:sp>
        <p:nvSpPr>
          <p:cNvPr id="58" name="Прямоугольник 149">
            <a:extLst>
              <a:ext uri="{FF2B5EF4-FFF2-40B4-BE49-F238E27FC236}">
                <a16:creationId xmlns:a16="http://schemas.microsoft.com/office/drawing/2014/main" xmlns="" id="{EF3838A9-5D84-4EF3-AA2F-3ED2D3244974}"/>
              </a:ext>
            </a:extLst>
          </p:cNvPr>
          <p:cNvSpPr/>
          <p:nvPr/>
        </p:nvSpPr>
        <p:spPr>
          <a:xfrm rot="10800000" flipH="1" flipV="1">
            <a:off x="557353" y="3225428"/>
            <a:ext cx="132768" cy="99576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" fmla="*/ 914400 w 1005840"/>
              <a:gd name="connsiteY0" fmla="*/ 914400 h 1005840"/>
              <a:gd name="connsiteX1" fmla="*/ 0 w 1005840"/>
              <a:gd name="connsiteY1" fmla="*/ 914400 h 1005840"/>
              <a:gd name="connsiteX2" fmla="*/ 0 w 1005840"/>
              <a:gd name="connsiteY2" fmla="*/ 0 h 1005840"/>
              <a:gd name="connsiteX3" fmla="*/ 914400 w 1005840"/>
              <a:gd name="connsiteY3" fmla="*/ 0 h 1005840"/>
              <a:gd name="connsiteX4" fmla="*/ 1005840 w 1005840"/>
              <a:gd name="connsiteY4" fmla="*/ 1005840 h 1005840"/>
              <a:gd name="connsiteX0" fmla="*/ 914400 w 914400"/>
              <a:gd name="connsiteY0" fmla="*/ 914400 h 914400"/>
              <a:gd name="connsiteX1" fmla="*/ 0 w 914400"/>
              <a:gd name="connsiteY1" fmla="*/ 914400 h 914400"/>
              <a:gd name="connsiteX2" fmla="*/ 0 w 914400"/>
              <a:gd name="connsiteY2" fmla="*/ 0 h 914400"/>
              <a:gd name="connsiteX3" fmla="*/ 914400 w 914400"/>
              <a:gd name="connsiteY3" fmla="*/ 0 h 914400"/>
              <a:gd name="connsiteX0" fmla="*/ 0 w 914400"/>
              <a:gd name="connsiteY0" fmla="*/ 914400 h 914400"/>
              <a:gd name="connsiteX1" fmla="*/ 0 w 914400"/>
              <a:gd name="connsiteY1" fmla="*/ 0 h 914400"/>
              <a:gd name="connsiteX2" fmla="*/ 914400 w 914400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914400"/>
                </a:moveTo>
                <a:lnTo>
                  <a:pt x="0" y="0"/>
                </a:lnTo>
                <a:lnTo>
                  <a:pt x="914400" y="0"/>
                </a:lnTo>
              </a:path>
            </a:pathLst>
          </a:custGeom>
          <a:noFill/>
          <a:ln w="12700" cap="rnd">
            <a:solidFill>
              <a:schemeClr val="accent1"/>
            </a:solidFill>
            <a:prstDash val="solid"/>
            <a:round/>
            <a:tailEnd type="none"/>
          </a:ln>
          <a:effectLst>
            <a:glow rad="101600">
              <a:schemeClr val="accent1">
                <a:alpha val="38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72152"/>
            <a:endParaRPr lang="ru-RU" sz="1323">
              <a:solidFill>
                <a:prstClr val="white"/>
              </a:solidFill>
              <a:latin typeface="Arial" panose="020B0604020202020204"/>
            </a:endParaRPr>
          </a:p>
        </p:txBody>
      </p:sp>
      <p:pic>
        <p:nvPicPr>
          <p:cNvPr id="59" name="Рисунок 58"/>
          <p:cNvPicPr>
            <a:picLocks noChangeAspect="1"/>
          </p:cNvPicPr>
          <p:nvPr/>
        </p:nvPicPr>
        <p:blipFill>
          <a:blip r:embed="rId5" cstate="email">
            <a:alphaModFix amt="2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02848" y="3579574"/>
            <a:ext cx="4180790" cy="2020550"/>
          </a:xfrm>
          <a:prstGeom prst="rect">
            <a:avLst/>
          </a:prstGeom>
          <a:effectLst>
            <a:glow rad="25400">
              <a:schemeClr val="bg1">
                <a:alpha val="5000"/>
              </a:schemeClr>
            </a:glow>
          </a:effectLst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5" cstate="email">
            <a:alphaModFix amt="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86385" y="-821733"/>
            <a:ext cx="4180790" cy="2020550"/>
          </a:xfrm>
          <a:prstGeom prst="rect">
            <a:avLst/>
          </a:prstGeom>
          <a:effectLst>
            <a:glow rad="25400">
              <a:schemeClr val="bg1">
                <a:alpha val="5000"/>
              </a:schemeClr>
            </a:glow>
          </a:effectLst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5" cstate="email">
            <a:alphaModFix amt="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1098073" y="1057012"/>
            <a:ext cx="3135593" cy="2694066"/>
          </a:xfrm>
          <a:prstGeom prst="rect">
            <a:avLst/>
          </a:prstGeom>
          <a:effectLst>
            <a:glow rad="25400">
              <a:schemeClr val="bg1">
                <a:alpha val="5000"/>
              </a:schemeClr>
            </a:glow>
          </a:effectLst>
        </p:spPr>
      </p:pic>
      <p:sp>
        <p:nvSpPr>
          <p:cNvPr id="62" name="Овал 61"/>
          <p:cNvSpPr/>
          <p:nvPr/>
        </p:nvSpPr>
        <p:spPr>
          <a:xfrm>
            <a:off x="221151" y="102140"/>
            <a:ext cx="546018" cy="409514"/>
          </a:xfrm>
          <a:prstGeom prst="ellipse">
            <a:avLst/>
          </a:prstGeom>
          <a:solidFill>
            <a:schemeClr val="accent1">
              <a:alpha val="30000"/>
            </a:schemeClr>
          </a:solidFill>
          <a:ln w="57150">
            <a:solidFill>
              <a:schemeClr val="accent1">
                <a:alpha val="30000"/>
              </a:schemeClr>
            </a:solidFill>
          </a:ln>
          <a:effectLst>
            <a:glow rad="482600">
              <a:srgbClr val="036FBB">
                <a:alpha val="26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6" tIns="34288" rIns="68576" bIns="3428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200">
              <a:solidFill>
                <a:prstClr val="white"/>
              </a:solidFill>
            </a:endParaRPr>
          </a:p>
        </p:txBody>
      </p:sp>
      <p:grpSp>
        <p:nvGrpSpPr>
          <p:cNvPr id="63" name="Группа 62">
            <a:extLst>
              <a:ext uri="{FF2B5EF4-FFF2-40B4-BE49-F238E27FC236}">
                <a16:creationId xmlns:a16="http://schemas.microsoft.com/office/drawing/2014/main" xmlns="" id="{C58CBF82-AF26-4145-B19F-DC8FD0FBC003}"/>
              </a:ext>
            </a:extLst>
          </p:cNvPr>
          <p:cNvGrpSpPr/>
          <p:nvPr/>
        </p:nvGrpSpPr>
        <p:grpSpPr>
          <a:xfrm>
            <a:off x="898155" y="3217042"/>
            <a:ext cx="735239" cy="61506"/>
            <a:chOff x="5652885" y="1697373"/>
            <a:chExt cx="735239" cy="82008"/>
          </a:xfrm>
        </p:grpSpPr>
        <p:grpSp>
          <p:nvGrpSpPr>
            <p:cNvPr id="64" name="Группа 63">
              <a:extLst>
                <a:ext uri="{FF2B5EF4-FFF2-40B4-BE49-F238E27FC236}">
                  <a16:creationId xmlns:a16="http://schemas.microsoft.com/office/drawing/2014/main" xmlns="" id="{2C788580-7DEF-429D-8F95-B019D87ED440}"/>
                </a:ext>
              </a:extLst>
            </p:cNvPr>
            <p:cNvGrpSpPr/>
            <p:nvPr/>
          </p:nvGrpSpPr>
          <p:grpSpPr>
            <a:xfrm>
              <a:off x="5652885" y="1697373"/>
              <a:ext cx="335189" cy="82008"/>
              <a:chOff x="1385685" y="5103391"/>
              <a:chExt cx="335189" cy="82008"/>
            </a:xfrm>
          </p:grpSpPr>
          <p:sp>
            <p:nvSpPr>
              <p:cNvPr id="69" name="Овал 68">
                <a:extLst>
                  <a:ext uri="{FF2B5EF4-FFF2-40B4-BE49-F238E27FC236}">
                    <a16:creationId xmlns:a16="http://schemas.microsoft.com/office/drawing/2014/main" xmlns="" id="{52025BB4-761E-4DFD-A30C-41D8691FB68E}"/>
                  </a:ext>
                </a:extLst>
              </p:cNvPr>
              <p:cNvSpPr/>
              <p:nvPr/>
            </p:nvSpPr>
            <p:spPr>
              <a:xfrm>
                <a:off x="1638866" y="5103391"/>
                <a:ext cx="82008" cy="8200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  <a:prstDash val="solid"/>
                <a:tailEnd type="none"/>
              </a:ln>
              <a:effectLst>
                <a:glow rad="304800">
                  <a:schemeClr val="accent1">
                    <a:alpha val="27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70" name="Овал 69">
                <a:extLst>
                  <a:ext uri="{FF2B5EF4-FFF2-40B4-BE49-F238E27FC236}">
                    <a16:creationId xmlns:a16="http://schemas.microsoft.com/office/drawing/2014/main" xmlns="" id="{F303CF52-0726-4447-B03A-649E9BE411E5}"/>
                  </a:ext>
                </a:extLst>
              </p:cNvPr>
              <p:cNvSpPr/>
              <p:nvPr/>
            </p:nvSpPr>
            <p:spPr>
              <a:xfrm>
                <a:off x="151227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52000"/>
                </a:schemeClr>
              </a:solidFill>
              <a:ln>
                <a:noFill/>
                <a:prstDash val="solid"/>
                <a:tailEnd type="none"/>
              </a:ln>
              <a:effectLst>
                <a:glow rad="76200">
                  <a:schemeClr val="accent1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71" name="Овал 70">
                <a:extLst>
                  <a:ext uri="{FF2B5EF4-FFF2-40B4-BE49-F238E27FC236}">
                    <a16:creationId xmlns:a16="http://schemas.microsoft.com/office/drawing/2014/main" xmlns="" id="{35FD79A0-0DCC-469A-87D3-BEF1F4800533}"/>
                  </a:ext>
                </a:extLst>
              </p:cNvPr>
              <p:cNvSpPr/>
              <p:nvPr/>
            </p:nvSpPr>
            <p:spPr>
              <a:xfrm>
                <a:off x="138568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30000"/>
                </a:schemeClr>
              </a:solidFill>
              <a:ln>
                <a:noFill/>
                <a:prstDash val="solid"/>
                <a:tailEnd type="none"/>
              </a:ln>
              <a:effectLst>
                <a:glow rad="127000">
                  <a:schemeClr val="accent1">
                    <a:alpha val="13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5" name="Группа 64">
              <a:extLst>
                <a:ext uri="{FF2B5EF4-FFF2-40B4-BE49-F238E27FC236}">
                  <a16:creationId xmlns:a16="http://schemas.microsoft.com/office/drawing/2014/main" xmlns="" id="{8D1D9416-5D54-4C35-B6A4-FD1326544EC2}"/>
                </a:ext>
              </a:extLst>
            </p:cNvPr>
            <p:cNvGrpSpPr/>
            <p:nvPr/>
          </p:nvGrpSpPr>
          <p:grpSpPr>
            <a:xfrm>
              <a:off x="6052935" y="1697373"/>
              <a:ext cx="335189" cy="82008"/>
              <a:chOff x="1385685" y="5103391"/>
              <a:chExt cx="335189" cy="82008"/>
            </a:xfrm>
          </p:grpSpPr>
          <p:sp>
            <p:nvSpPr>
              <p:cNvPr id="66" name="Овал 65">
                <a:extLst>
                  <a:ext uri="{FF2B5EF4-FFF2-40B4-BE49-F238E27FC236}">
                    <a16:creationId xmlns:a16="http://schemas.microsoft.com/office/drawing/2014/main" xmlns="" id="{1FEB5D3E-893E-4436-AA12-2C4627131C3F}"/>
                  </a:ext>
                </a:extLst>
              </p:cNvPr>
              <p:cNvSpPr/>
              <p:nvPr/>
            </p:nvSpPr>
            <p:spPr>
              <a:xfrm>
                <a:off x="1638866" y="5103391"/>
                <a:ext cx="82008" cy="8200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  <a:prstDash val="solid"/>
                <a:tailEnd type="none"/>
              </a:ln>
              <a:effectLst>
                <a:glow rad="304800">
                  <a:schemeClr val="accent1">
                    <a:alpha val="27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67" name="Овал 66">
                <a:extLst>
                  <a:ext uri="{FF2B5EF4-FFF2-40B4-BE49-F238E27FC236}">
                    <a16:creationId xmlns:a16="http://schemas.microsoft.com/office/drawing/2014/main" xmlns="" id="{CC581008-198D-4528-ACC1-BC1E9ADE4159}"/>
                  </a:ext>
                </a:extLst>
              </p:cNvPr>
              <p:cNvSpPr/>
              <p:nvPr/>
            </p:nvSpPr>
            <p:spPr>
              <a:xfrm>
                <a:off x="151227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52000"/>
                </a:schemeClr>
              </a:solidFill>
              <a:ln>
                <a:noFill/>
                <a:prstDash val="solid"/>
                <a:tailEnd type="none"/>
              </a:ln>
              <a:effectLst>
                <a:glow rad="76200">
                  <a:schemeClr val="accent1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68" name="Овал 67">
                <a:extLst>
                  <a:ext uri="{FF2B5EF4-FFF2-40B4-BE49-F238E27FC236}">
                    <a16:creationId xmlns:a16="http://schemas.microsoft.com/office/drawing/2014/main" xmlns="" id="{927753D8-03BE-4F97-A90B-F02F8F6262D0}"/>
                  </a:ext>
                </a:extLst>
              </p:cNvPr>
              <p:cNvSpPr/>
              <p:nvPr/>
            </p:nvSpPr>
            <p:spPr>
              <a:xfrm>
                <a:off x="138568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30000"/>
                </a:schemeClr>
              </a:solidFill>
              <a:ln>
                <a:noFill/>
                <a:prstDash val="solid"/>
                <a:tailEnd type="none"/>
              </a:ln>
              <a:effectLst>
                <a:glow rad="127000">
                  <a:schemeClr val="accent1">
                    <a:alpha val="13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72" name="Группа 71">
            <a:extLst>
              <a:ext uri="{FF2B5EF4-FFF2-40B4-BE49-F238E27FC236}">
                <a16:creationId xmlns:a16="http://schemas.microsoft.com/office/drawing/2014/main" xmlns="" id="{C58CBF82-AF26-4145-B19F-DC8FD0FBC003}"/>
              </a:ext>
            </a:extLst>
          </p:cNvPr>
          <p:cNvGrpSpPr/>
          <p:nvPr/>
        </p:nvGrpSpPr>
        <p:grpSpPr>
          <a:xfrm>
            <a:off x="1710517" y="3217042"/>
            <a:ext cx="735239" cy="61506"/>
            <a:chOff x="5652885" y="1697373"/>
            <a:chExt cx="735239" cy="82008"/>
          </a:xfrm>
        </p:grpSpPr>
        <p:grpSp>
          <p:nvGrpSpPr>
            <p:cNvPr id="73" name="Группа 72">
              <a:extLst>
                <a:ext uri="{FF2B5EF4-FFF2-40B4-BE49-F238E27FC236}">
                  <a16:creationId xmlns:a16="http://schemas.microsoft.com/office/drawing/2014/main" xmlns="" id="{2C788580-7DEF-429D-8F95-B019D87ED440}"/>
                </a:ext>
              </a:extLst>
            </p:cNvPr>
            <p:cNvGrpSpPr/>
            <p:nvPr/>
          </p:nvGrpSpPr>
          <p:grpSpPr>
            <a:xfrm>
              <a:off x="5652885" y="1697373"/>
              <a:ext cx="335189" cy="82008"/>
              <a:chOff x="1385685" y="5103391"/>
              <a:chExt cx="335189" cy="82008"/>
            </a:xfrm>
          </p:grpSpPr>
          <p:sp>
            <p:nvSpPr>
              <p:cNvPr id="78" name="Овал 77">
                <a:extLst>
                  <a:ext uri="{FF2B5EF4-FFF2-40B4-BE49-F238E27FC236}">
                    <a16:creationId xmlns:a16="http://schemas.microsoft.com/office/drawing/2014/main" xmlns="" id="{52025BB4-761E-4DFD-A30C-41D8691FB68E}"/>
                  </a:ext>
                </a:extLst>
              </p:cNvPr>
              <p:cNvSpPr/>
              <p:nvPr/>
            </p:nvSpPr>
            <p:spPr>
              <a:xfrm>
                <a:off x="1638866" y="5103391"/>
                <a:ext cx="82008" cy="8200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  <a:prstDash val="solid"/>
                <a:tailEnd type="none"/>
              </a:ln>
              <a:effectLst>
                <a:glow rad="304800">
                  <a:schemeClr val="accent1">
                    <a:alpha val="27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Овал 78">
                <a:extLst>
                  <a:ext uri="{FF2B5EF4-FFF2-40B4-BE49-F238E27FC236}">
                    <a16:creationId xmlns:a16="http://schemas.microsoft.com/office/drawing/2014/main" xmlns="" id="{F303CF52-0726-4447-B03A-649E9BE411E5}"/>
                  </a:ext>
                </a:extLst>
              </p:cNvPr>
              <p:cNvSpPr/>
              <p:nvPr/>
            </p:nvSpPr>
            <p:spPr>
              <a:xfrm>
                <a:off x="151227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52000"/>
                </a:schemeClr>
              </a:solidFill>
              <a:ln>
                <a:noFill/>
                <a:prstDash val="solid"/>
                <a:tailEnd type="none"/>
              </a:ln>
              <a:effectLst>
                <a:glow rad="76200">
                  <a:schemeClr val="accent1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Овал 79">
                <a:extLst>
                  <a:ext uri="{FF2B5EF4-FFF2-40B4-BE49-F238E27FC236}">
                    <a16:creationId xmlns:a16="http://schemas.microsoft.com/office/drawing/2014/main" xmlns="" id="{35FD79A0-0DCC-469A-87D3-BEF1F4800533}"/>
                  </a:ext>
                </a:extLst>
              </p:cNvPr>
              <p:cNvSpPr/>
              <p:nvPr/>
            </p:nvSpPr>
            <p:spPr>
              <a:xfrm>
                <a:off x="138568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30000"/>
                </a:schemeClr>
              </a:solidFill>
              <a:ln>
                <a:noFill/>
                <a:prstDash val="solid"/>
                <a:tailEnd type="none"/>
              </a:ln>
              <a:effectLst>
                <a:glow rad="127000">
                  <a:schemeClr val="accent1">
                    <a:alpha val="13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74" name="Группа 73">
              <a:extLst>
                <a:ext uri="{FF2B5EF4-FFF2-40B4-BE49-F238E27FC236}">
                  <a16:creationId xmlns:a16="http://schemas.microsoft.com/office/drawing/2014/main" xmlns="" id="{8D1D9416-5D54-4C35-B6A4-FD1326544EC2}"/>
                </a:ext>
              </a:extLst>
            </p:cNvPr>
            <p:cNvGrpSpPr/>
            <p:nvPr/>
          </p:nvGrpSpPr>
          <p:grpSpPr>
            <a:xfrm>
              <a:off x="6052935" y="1697373"/>
              <a:ext cx="335189" cy="82008"/>
              <a:chOff x="1385685" y="5103391"/>
              <a:chExt cx="335189" cy="82008"/>
            </a:xfrm>
          </p:grpSpPr>
          <p:sp>
            <p:nvSpPr>
              <p:cNvPr id="75" name="Овал 74">
                <a:extLst>
                  <a:ext uri="{FF2B5EF4-FFF2-40B4-BE49-F238E27FC236}">
                    <a16:creationId xmlns:a16="http://schemas.microsoft.com/office/drawing/2014/main" xmlns="" id="{1FEB5D3E-893E-4436-AA12-2C4627131C3F}"/>
                  </a:ext>
                </a:extLst>
              </p:cNvPr>
              <p:cNvSpPr/>
              <p:nvPr/>
            </p:nvSpPr>
            <p:spPr>
              <a:xfrm>
                <a:off x="1638866" y="5103391"/>
                <a:ext cx="82008" cy="8200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  <a:prstDash val="solid"/>
                <a:tailEnd type="none"/>
              </a:ln>
              <a:effectLst>
                <a:glow rad="304800">
                  <a:schemeClr val="accent1">
                    <a:alpha val="27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Овал 75">
                <a:extLst>
                  <a:ext uri="{FF2B5EF4-FFF2-40B4-BE49-F238E27FC236}">
                    <a16:creationId xmlns:a16="http://schemas.microsoft.com/office/drawing/2014/main" xmlns="" id="{CC581008-198D-4528-ACC1-BC1E9ADE4159}"/>
                  </a:ext>
                </a:extLst>
              </p:cNvPr>
              <p:cNvSpPr/>
              <p:nvPr/>
            </p:nvSpPr>
            <p:spPr>
              <a:xfrm>
                <a:off x="151227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52000"/>
                </a:schemeClr>
              </a:solidFill>
              <a:ln>
                <a:noFill/>
                <a:prstDash val="solid"/>
                <a:tailEnd type="none"/>
              </a:ln>
              <a:effectLst>
                <a:glow rad="76200">
                  <a:schemeClr val="accent1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Овал 76">
                <a:extLst>
                  <a:ext uri="{FF2B5EF4-FFF2-40B4-BE49-F238E27FC236}">
                    <a16:creationId xmlns:a16="http://schemas.microsoft.com/office/drawing/2014/main" xmlns="" id="{927753D8-03BE-4F97-A90B-F02F8F6262D0}"/>
                  </a:ext>
                </a:extLst>
              </p:cNvPr>
              <p:cNvSpPr/>
              <p:nvPr/>
            </p:nvSpPr>
            <p:spPr>
              <a:xfrm>
                <a:off x="138568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30000"/>
                </a:schemeClr>
              </a:solidFill>
              <a:ln>
                <a:noFill/>
                <a:prstDash val="solid"/>
                <a:tailEnd type="none"/>
              </a:ln>
              <a:effectLst>
                <a:glow rad="127000">
                  <a:schemeClr val="accent1">
                    <a:alpha val="13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654000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093DEA9-812A-4C47-B017-3B70BCD45325}"/>
              </a:ext>
            </a:extLst>
          </p:cNvPr>
          <p:cNvSpPr/>
          <p:nvPr userDrawn="1"/>
        </p:nvSpPr>
        <p:spPr>
          <a:xfrm>
            <a:off x="-1" y="0"/>
            <a:ext cx="9144001" cy="469041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200" kern="0" dirty="0" err="1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xmlns="" id="{C6EB620C-0336-4474-976E-DD628F337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752" y="50477"/>
            <a:ext cx="8070265" cy="368087"/>
          </a:xfrm>
          <a:prstGeom prst="rect">
            <a:avLst/>
          </a:prstGeom>
        </p:spPr>
        <p:txBody>
          <a:bodyPr anchor="ctr"/>
          <a:lstStyle>
            <a:lvl1pPr>
              <a:defRPr sz="1148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3293A9AF-E31B-4DFB-A2D7-BBAB2AEA3236}"/>
              </a:ext>
            </a:extLst>
          </p:cNvPr>
          <p:cNvCxnSpPr/>
          <p:nvPr userDrawn="1"/>
        </p:nvCxnSpPr>
        <p:spPr>
          <a:xfrm>
            <a:off x="0" y="469041"/>
            <a:ext cx="9145214" cy="0"/>
          </a:xfrm>
          <a:prstGeom prst="line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4410DAEE-0D1F-489F-BEBE-B897A7609C9E}"/>
              </a:ext>
            </a:extLst>
          </p:cNvPr>
          <p:cNvGrpSpPr/>
          <p:nvPr userDrawn="1"/>
        </p:nvGrpSpPr>
        <p:grpSpPr>
          <a:xfrm>
            <a:off x="-1" y="110002"/>
            <a:ext cx="306138" cy="249038"/>
            <a:chOff x="3670300" y="1981200"/>
            <a:chExt cx="844518" cy="431800"/>
          </a:xfrm>
          <a:gradFill flip="none" rotWithShape="1">
            <a:gsLst>
              <a:gs pos="0">
                <a:schemeClr val="accent1">
                  <a:alpha val="48000"/>
                </a:schemeClr>
              </a:gs>
              <a:gs pos="88000">
                <a:schemeClr val="bg1">
                  <a:alpha val="51000"/>
                </a:schemeClr>
              </a:gs>
            </a:gsLst>
            <a:lin ang="10800000" scaled="0"/>
            <a:tileRect/>
          </a:gradFill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xmlns="" id="{D2698BB7-3F40-4E1B-A9D6-A748FE0877BA}"/>
                </a:ext>
              </a:extLst>
            </p:cNvPr>
            <p:cNvSpPr/>
            <p:nvPr userDrawn="1"/>
          </p:nvSpPr>
          <p:spPr>
            <a:xfrm>
              <a:off x="3670300" y="1981200"/>
              <a:ext cx="74323" cy="4318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33" dirty="0" err="1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4E816B3D-0216-4C71-806D-F7AC110A4322}"/>
                </a:ext>
              </a:extLst>
            </p:cNvPr>
            <p:cNvSpPr/>
            <p:nvPr userDrawn="1"/>
          </p:nvSpPr>
          <p:spPr>
            <a:xfrm>
              <a:off x="3824340" y="1981200"/>
              <a:ext cx="74323" cy="4318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33" dirty="0" err="1">
                <a:solidFill>
                  <a:prstClr val="black"/>
                </a:solidFill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xmlns="" id="{F5A950B0-E474-44AE-A645-0CA66F55CD86}"/>
                </a:ext>
              </a:extLst>
            </p:cNvPr>
            <p:cNvSpPr/>
            <p:nvPr userDrawn="1"/>
          </p:nvSpPr>
          <p:spPr>
            <a:xfrm>
              <a:off x="3978380" y="1981200"/>
              <a:ext cx="74323" cy="4318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33" dirty="0" err="1">
                <a:solidFill>
                  <a:prstClr val="black"/>
                </a:solidFill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855AF602-07CE-4F82-946A-23A4D3FFFD53}"/>
                </a:ext>
              </a:extLst>
            </p:cNvPr>
            <p:cNvSpPr/>
            <p:nvPr userDrawn="1"/>
          </p:nvSpPr>
          <p:spPr>
            <a:xfrm>
              <a:off x="4286460" y="1981200"/>
              <a:ext cx="74323" cy="4318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33" dirty="0" err="1">
                <a:solidFill>
                  <a:prstClr val="black"/>
                </a:solidFill>
              </a:endParaRP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7C35D709-825E-4D91-98BA-37146E9264D0}"/>
                </a:ext>
              </a:extLst>
            </p:cNvPr>
            <p:cNvSpPr/>
            <p:nvPr userDrawn="1"/>
          </p:nvSpPr>
          <p:spPr>
            <a:xfrm>
              <a:off x="4440495" y="1981200"/>
              <a:ext cx="74323" cy="4318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33" dirty="0" err="1">
                <a:solidFill>
                  <a:prstClr val="black"/>
                </a:solidFill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8ED664BA-A1E7-43CC-B6C5-6C6F1D6C631C}"/>
                </a:ext>
              </a:extLst>
            </p:cNvPr>
            <p:cNvSpPr/>
            <p:nvPr userDrawn="1"/>
          </p:nvSpPr>
          <p:spPr>
            <a:xfrm>
              <a:off x="4132420" y="1981200"/>
              <a:ext cx="74323" cy="4318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33" dirty="0" err="1"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xmlns="" id="{F880A1AB-7823-4833-9F24-183C5C2A13D7}"/>
              </a:ext>
            </a:extLst>
          </p:cNvPr>
          <p:cNvGrpSpPr/>
          <p:nvPr userDrawn="1"/>
        </p:nvGrpSpPr>
        <p:grpSpPr>
          <a:xfrm>
            <a:off x="7580294" y="129012"/>
            <a:ext cx="1563707" cy="340029"/>
            <a:chOff x="3717817" y="3938505"/>
            <a:chExt cx="1133692" cy="328696"/>
          </a:xfrm>
        </p:grpSpPr>
        <p:sp>
          <p:nvSpPr>
            <p:cNvPr id="31" name="Полилиния: фигура 30">
              <a:extLst>
                <a:ext uri="{FF2B5EF4-FFF2-40B4-BE49-F238E27FC236}">
                  <a16:creationId xmlns:a16="http://schemas.microsoft.com/office/drawing/2014/main" xmlns="" id="{52B79619-FDA7-4C86-A2BB-24CB5CD342C1}"/>
                </a:ext>
              </a:extLst>
            </p:cNvPr>
            <p:cNvSpPr/>
            <p:nvPr/>
          </p:nvSpPr>
          <p:spPr bwMode="auto">
            <a:xfrm>
              <a:off x="3717817" y="3938505"/>
              <a:ext cx="1133692" cy="328696"/>
            </a:xfrm>
            <a:custGeom>
              <a:avLst/>
              <a:gdLst>
                <a:gd name="connsiteX0" fmla="*/ 6955999 w 7002235"/>
                <a:gd name="connsiteY0" fmla="*/ 0 h 2030186"/>
                <a:gd name="connsiteX1" fmla="*/ 7002235 w 7002235"/>
                <a:gd name="connsiteY1" fmla="*/ 0 h 2030186"/>
                <a:gd name="connsiteX2" fmla="*/ 7002235 w 7002235"/>
                <a:gd name="connsiteY2" fmla="*/ 2030186 h 2030186"/>
                <a:gd name="connsiteX3" fmla="*/ 3962718 w 7002235"/>
                <a:gd name="connsiteY3" fmla="*/ 2030186 h 2030186"/>
                <a:gd name="connsiteX4" fmla="*/ 2611999 w 7002235"/>
                <a:gd name="connsiteY4" fmla="*/ 2030186 h 2030186"/>
                <a:gd name="connsiteX5" fmla="*/ 0 w 7002235"/>
                <a:gd name="connsiteY5" fmla="*/ 2030186 h 2030186"/>
                <a:gd name="connsiteX6" fmla="*/ 868527 w 7002235"/>
                <a:gd name="connsiteY6" fmla="*/ 928232 h 2030186"/>
                <a:gd name="connsiteX7" fmla="*/ 2611999 w 7002235"/>
                <a:gd name="connsiteY7" fmla="*/ 928232 h 2030186"/>
                <a:gd name="connsiteX8" fmla="*/ 3094192 w 7002235"/>
                <a:gd name="connsiteY8" fmla="*/ 928232 h 2030186"/>
                <a:gd name="connsiteX9" fmla="*/ 6224395 w 7002235"/>
                <a:gd name="connsiteY9" fmla="*/ 928232 h 203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02235" h="2030186">
                  <a:moveTo>
                    <a:pt x="6955999" y="0"/>
                  </a:moveTo>
                  <a:lnTo>
                    <a:pt x="7002235" y="0"/>
                  </a:lnTo>
                  <a:lnTo>
                    <a:pt x="7002235" y="2030186"/>
                  </a:lnTo>
                  <a:lnTo>
                    <a:pt x="3962718" y="2030186"/>
                  </a:lnTo>
                  <a:lnTo>
                    <a:pt x="2611999" y="2030186"/>
                  </a:lnTo>
                  <a:lnTo>
                    <a:pt x="0" y="2030186"/>
                  </a:lnTo>
                  <a:lnTo>
                    <a:pt x="868527" y="928232"/>
                  </a:lnTo>
                  <a:lnTo>
                    <a:pt x="2611999" y="928232"/>
                  </a:lnTo>
                  <a:lnTo>
                    <a:pt x="3094192" y="928232"/>
                  </a:lnTo>
                  <a:lnTo>
                    <a:pt x="6224395" y="928232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74000">
                  <a:sysClr val="window" lastClr="FFFFFF">
                    <a:alpha val="20000"/>
                  </a:sysClr>
                </a:gs>
              </a:gsLst>
              <a:lin ang="0" scaled="1"/>
              <a:tileRect/>
            </a:gradFill>
            <a:ln>
              <a:noFill/>
            </a:ln>
            <a:extLst/>
          </p:spPr>
          <p:txBody>
            <a:bodyPr lIns="0" tIns="0" rIns="0" bIns="0" rtlCol="0" anchor="ctr"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/>
              </a:pPr>
              <a:endParaRPr lang="ru-RU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endParaRPr>
            </a:p>
          </p:txBody>
        </p:sp>
        <p:sp>
          <p:nvSpPr>
            <p:cNvPr id="32" name="Полилиния: фигура 31">
              <a:extLst>
                <a:ext uri="{FF2B5EF4-FFF2-40B4-BE49-F238E27FC236}">
                  <a16:creationId xmlns:a16="http://schemas.microsoft.com/office/drawing/2014/main" xmlns="" id="{25369480-94E5-49E5-8877-72455A8EC387}"/>
                </a:ext>
              </a:extLst>
            </p:cNvPr>
            <p:cNvSpPr/>
            <p:nvPr/>
          </p:nvSpPr>
          <p:spPr bwMode="auto">
            <a:xfrm>
              <a:off x="4194462" y="4076700"/>
              <a:ext cx="657047" cy="190500"/>
            </a:xfrm>
            <a:custGeom>
              <a:avLst/>
              <a:gdLst>
                <a:gd name="connsiteX0" fmla="*/ 6955999 w 7002235"/>
                <a:gd name="connsiteY0" fmla="*/ 0 h 2030186"/>
                <a:gd name="connsiteX1" fmla="*/ 7002235 w 7002235"/>
                <a:gd name="connsiteY1" fmla="*/ 0 h 2030186"/>
                <a:gd name="connsiteX2" fmla="*/ 7002235 w 7002235"/>
                <a:gd name="connsiteY2" fmla="*/ 2030186 h 2030186"/>
                <a:gd name="connsiteX3" fmla="*/ 3962718 w 7002235"/>
                <a:gd name="connsiteY3" fmla="*/ 2030186 h 2030186"/>
                <a:gd name="connsiteX4" fmla="*/ 2611999 w 7002235"/>
                <a:gd name="connsiteY4" fmla="*/ 2030186 h 2030186"/>
                <a:gd name="connsiteX5" fmla="*/ 0 w 7002235"/>
                <a:gd name="connsiteY5" fmla="*/ 2030186 h 2030186"/>
                <a:gd name="connsiteX6" fmla="*/ 868527 w 7002235"/>
                <a:gd name="connsiteY6" fmla="*/ 928232 h 2030186"/>
                <a:gd name="connsiteX7" fmla="*/ 2611999 w 7002235"/>
                <a:gd name="connsiteY7" fmla="*/ 928232 h 2030186"/>
                <a:gd name="connsiteX8" fmla="*/ 3094192 w 7002235"/>
                <a:gd name="connsiteY8" fmla="*/ 928232 h 2030186"/>
                <a:gd name="connsiteX9" fmla="*/ 6224395 w 7002235"/>
                <a:gd name="connsiteY9" fmla="*/ 928232 h 203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02235" h="2030186">
                  <a:moveTo>
                    <a:pt x="6955999" y="0"/>
                  </a:moveTo>
                  <a:lnTo>
                    <a:pt x="7002235" y="0"/>
                  </a:lnTo>
                  <a:lnTo>
                    <a:pt x="7002235" y="2030186"/>
                  </a:lnTo>
                  <a:lnTo>
                    <a:pt x="3962718" y="2030186"/>
                  </a:lnTo>
                  <a:lnTo>
                    <a:pt x="2611999" y="2030186"/>
                  </a:lnTo>
                  <a:lnTo>
                    <a:pt x="0" y="2030186"/>
                  </a:lnTo>
                  <a:lnTo>
                    <a:pt x="868527" y="928232"/>
                  </a:lnTo>
                  <a:lnTo>
                    <a:pt x="2611999" y="928232"/>
                  </a:lnTo>
                  <a:lnTo>
                    <a:pt x="3094192" y="928232"/>
                  </a:lnTo>
                  <a:lnTo>
                    <a:pt x="6224395" y="928232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74000">
                  <a:sysClr val="window" lastClr="FFFFFF">
                    <a:alpha val="20000"/>
                  </a:sysClr>
                </a:gs>
              </a:gsLst>
              <a:lin ang="0" scaled="1"/>
              <a:tileRect/>
            </a:gradFill>
            <a:ln>
              <a:noFill/>
            </a:ln>
            <a:ex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/>
              </a:pPr>
              <a:endParaRPr lang="ru-RU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endParaRPr>
            </a:p>
          </p:txBody>
        </p:sp>
      </p:grpSp>
      <p:pic>
        <p:nvPicPr>
          <p:cNvPr id="42" name="Изображение 12">
            <a:extLst>
              <a:ext uri="{FF2B5EF4-FFF2-40B4-BE49-F238E27FC236}">
                <a16:creationId xmlns:a16="http://schemas.microsoft.com/office/drawing/2014/main" xmlns="" id="{C9638E77-0F9B-4EEF-A890-BFDC853A38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618" y="142627"/>
            <a:ext cx="655770" cy="18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81023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25810" y="-3792"/>
            <a:ext cx="9161011" cy="5147292"/>
          </a:xfrm>
          <a:prstGeom prst="rect">
            <a:avLst/>
          </a:prstGeom>
          <a:solidFill>
            <a:schemeClr val="tx1"/>
          </a:solidFill>
          <a:ln>
            <a:noFill/>
            <a:prstDash val="soli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043320" y="0"/>
            <a:ext cx="5143500" cy="5143500"/>
          </a:xfrm>
          <a:prstGeom prst="rect">
            <a:avLst/>
          </a:prstGeom>
        </p:spPr>
      </p:pic>
      <p:sp>
        <p:nvSpPr>
          <p:cNvPr id="5" name="Прямоугольник 4"/>
          <p:cNvSpPr/>
          <p:nvPr userDrawn="1"/>
        </p:nvSpPr>
        <p:spPr>
          <a:xfrm>
            <a:off x="0" y="-3792"/>
            <a:ext cx="9273570" cy="5147292"/>
          </a:xfrm>
          <a:prstGeom prst="rect">
            <a:avLst/>
          </a:prstGeom>
          <a:gradFill>
            <a:gsLst>
              <a:gs pos="39000">
                <a:schemeClr val="tx1"/>
              </a:gs>
              <a:gs pos="89000">
                <a:srgbClr val="081115">
                  <a:alpha val="56000"/>
                </a:srgbClr>
              </a:gs>
            </a:gsLst>
            <a:lin ang="0" scaled="1"/>
          </a:gradFill>
          <a:ln>
            <a:noFill/>
            <a:prstDash val="soli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 rotWithShape="1">
          <a:blip r:embed="rId3" cstate="email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976318">
            <a:off x="-657142" y="-639184"/>
            <a:ext cx="10685814" cy="6389968"/>
          </a:xfrm>
          <a:prstGeom prst="rect">
            <a:avLst/>
          </a:prstGeom>
        </p:spPr>
      </p:pic>
      <p:sp>
        <p:nvSpPr>
          <p:cNvPr id="7" name="Прямоугольник 6"/>
          <p:cNvSpPr/>
          <p:nvPr userDrawn="1"/>
        </p:nvSpPr>
        <p:spPr>
          <a:xfrm>
            <a:off x="0" y="0"/>
            <a:ext cx="9144000" cy="5147292"/>
          </a:xfrm>
          <a:prstGeom prst="rect">
            <a:avLst/>
          </a:prstGeom>
          <a:gradFill>
            <a:gsLst>
              <a:gs pos="52000">
                <a:srgbClr val="00B0F0">
                  <a:alpha val="14000"/>
                </a:srgbClr>
              </a:gs>
              <a:gs pos="100000">
                <a:srgbClr val="FF8F59">
                  <a:alpha val="52157"/>
                </a:srgbClr>
              </a:gs>
            </a:gsLst>
            <a:lin ang="9000000" scaled="0"/>
          </a:gradFill>
          <a:ln>
            <a:noFill/>
            <a:prstDash val="soli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</a:endParaRPr>
          </a:p>
        </p:txBody>
      </p:sp>
      <p:sp>
        <p:nvSpPr>
          <p:cNvPr id="8" name="Holder 2"/>
          <p:cNvSpPr>
            <a:spLocks noGrp="1"/>
          </p:cNvSpPr>
          <p:nvPr>
            <p:ph type="title"/>
          </p:nvPr>
        </p:nvSpPr>
        <p:spPr>
          <a:xfrm>
            <a:off x="706708" y="3325003"/>
            <a:ext cx="7180162" cy="925184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2273" b="1" i="0">
                <a:solidFill>
                  <a:schemeClr val="bg1"/>
                </a:solidFill>
                <a:latin typeface="+mj-lt"/>
                <a:cs typeface="Arial Unicode MS"/>
              </a:defRPr>
            </a:lvl1pPr>
          </a:lstStyle>
          <a:p>
            <a:r>
              <a:rPr lang="ru-RU" dirty="0"/>
              <a:t>Образец заголовка</a:t>
            </a:r>
            <a:endParaRPr dirty="0"/>
          </a:p>
        </p:txBody>
      </p:sp>
      <p:pic>
        <p:nvPicPr>
          <p:cNvPr id="9" name="Изображение 12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7716" y="183693"/>
            <a:ext cx="875364" cy="245333"/>
          </a:xfrm>
          <a:prstGeom prst="rect">
            <a:avLst/>
          </a:prstGeom>
        </p:spPr>
      </p:pic>
      <p:sp>
        <p:nvSpPr>
          <p:cNvPr id="17" name="Прямоугольник 149">
            <a:extLst>
              <a:ext uri="{FF2B5EF4-FFF2-40B4-BE49-F238E27FC236}">
                <a16:creationId xmlns:a16="http://schemas.microsoft.com/office/drawing/2014/main" xmlns="" id="{8EA12BD5-134D-422F-87D3-7AC1AE6C128C}"/>
              </a:ext>
            </a:extLst>
          </p:cNvPr>
          <p:cNvSpPr/>
          <p:nvPr/>
        </p:nvSpPr>
        <p:spPr>
          <a:xfrm rot="5400000">
            <a:off x="5075583" y="4176446"/>
            <a:ext cx="51561" cy="68748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" fmla="*/ 914400 w 1005840"/>
              <a:gd name="connsiteY0" fmla="*/ 914400 h 1005840"/>
              <a:gd name="connsiteX1" fmla="*/ 0 w 1005840"/>
              <a:gd name="connsiteY1" fmla="*/ 914400 h 1005840"/>
              <a:gd name="connsiteX2" fmla="*/ 0 w 1005840"/>
              <a:gd name="connsiteY2" fmla="*/ 0 h 1005840"/>
              <a:gd name="connsiteX3" fmla="*/ 914400 w 1005840"/>
              <a:gd name="connsiteY3" fmla="*/ 0 h 1005840"/>
              <a:gd name="connsiteX4" fmla="*/ 1005840 w 1005840"/>
              <a:gd name="connsiteY4" fmla="*/ 1005840 h 1005840"/>
              <a:gd name="connsiteX0" fmla="*/ 914400 w 914400"/>
              <a:gd name="connsiteY0" fmla="*/ 914400 h 914400"/>
              <a:gd name="connsiteX1" fmla="*/ 0 w 914400"/>
              <a:gd name="connsiteY1" fmla="*/ 914400 h 914400"/>
              <a:gd name="connsiteX2" fmla="*/ 0 w 914400"/>
              <a:gd name="connsiteY2" fmla="*/ 0 h 914400"/>
              <a:gd name="connsiteX3" fmla="*/ 914400 w 914400"/>
              <a:gd name="connsiteY3" fmla="*/ 0 h 914400"/>
              <a:gd name="connsiteX0" fmla="*/ 0 w 914400"/>
              <a:gd name="connsiteY0" fmla="*/ 914400 h 914400"/>
              <a:gd name="connsiteX1" fmla="*/ 0 w 914400"/>
              <a:gd name="connsiteY1" fmla="*/ 0 h 914400"/>
              <a:gd name="connsiteX2" fmla="*/ 914400 w 914400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914400"/>
                </a:moveTo>
                <a:lnTo>
                  <a:pt x="0" y="0"/>
                </a:lnTo>
                <a:lnTo>
                  <a:pt x="914400" y="0"/>
                </a:lnTo>
              </a:path>
            </a:pathLst>
          </a:custGeom>
          <a:noFill/>
          <a:ln w="6350" cap="rnd">
            <a:solidFill>
              <a:schemeClr val="bg1"/>
            </a:solidFill>
            <a:prstDash val="solid"/>
            <a:round/>
            <a:tailEnd type="none"/>
          </a:ln>
          <a:effectLst>
            <a:glow rad="101600">
              <a:schemeClr val="bg1">
                <a:alpha val="19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</a:endParaRPr>
          </a:p>
        </p:txBody>
      </p:sp>
      <p:sp>
        <p:nvSpPr>
          <p:cNvPr id="18" name="Прямоугольник 149">
            <a:extLst>
              <a:ext uri="{FF2B5EF4-FFF2-40B4-BE49-F238E27FC236}">
                <a16:creationId xmlns:a16="http://schemas.microsoft.com/office/drawing/2014/main" xmlns="" id="{E3DF3848-5FD9-4804-8A7D-8B213E50E99F}"/>
              </a:ext>
            </a:extLst>
          </p:cNvPr>
          <p:cNvSpPr/>
          <p:nvPr/>
        </p:nvSpPr>
        <p:spPr>
          <a:xfrm rot="16200000" flipV="1">
            <a:off x="5075583" y="4473107"/>
            <a:ext cx="51561" cy="68748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" fmla="*/ 914400 w 1005840"/>
              <a:gd name="connsiteY0" fmla="*/ 914400 h 1005840"/>
              <a:gd name="connsiteX1" fmla="*/ 0 w 1005840"/>
              <a:gd name="connsiteY1" fmla="*/ 914400 h 1005840"/>
              <a:gd name="connsiteX2" fmla="*/ 0 w 1005840"/>
              <a:gd name="connsiteY2" fmla="*/ 0 h 1005840"/>
              <a:gd name="connsiteX3" fmla="*/ 914400 w 1005840"/>
              <a:gd name="connsiteY3" fmla="*/ 0 h 1005840"/>
              <a:gd name="connsiteX4" fmla="*/ 1005840 w 1005840"/>
              <a:gd name="connsiteY4" fmla="*/ 1005840 h 1005840"/>
              <a:gd name="connsiteX0" fmla="*/ 914400 w 914400"/>
              <a:gd name="connsiteY0" fmla="*/ 914400 h 914400"/>
              <a:gd name="connsiteX1" fmla="*/ 0 w 914400"/>
              <a:gd name="connsiteY1" fmla="*/ 914400 h 914400"/>
              <a:gd name="connsiteX2" fmla="*/ 0 w 914400"/>
              <a:gd name="connsiteY2" fmla="*/ 0 h 914400"/>
              <a:gd name="connsiteX3" fmla="*/ 914400 w 914400"/>
              <a:gd name="connsiteY3" fmla="*/ 0 h 914400"/>
              <a:gd name="connsiteX0" fmla="*/ 0 w 914400"/>
              <a:gd name="connsiteY0" fmla="*/ 914400 h 914400"/>
              <a:gd name="connsiteX1" fmla="*/ 0 w 914400"/>
              <a:gd name="connsiteY1" fmla="*/ 0 h 914400"/>
              <a:gd name="connsiteX2" fmla="*/ 914400 w 914400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914400"/>
                </a:moveTo>
                <a:lnTo>
                  <a:pt x="0" y="0"/>
                </a:lnTo>
                <a:lnTo>
                  <a:pt x="914400" y="0"/>
                </a:lnTo>
              </a:path>
            </a:pathLst>
          </a:custGeom>
          <a:noFill/>
          <a:ln w="6350" cap="rnd">
            <a:solidFill>
              <a:schemeClr val="bg1"/>
            </a:solidFill>
            <a:prstDash val="solid"/>
            <a:round/>
            <a:tailEnd type="none"/>
          </a:ln>
          <a:effectLst>
            <a:glow rad="101600">
              <a:schemeClr val="bg1">
                <a:alpha val="19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</a:endParaRPr>
          </a:p>
        </p:txBody>
      </p:sp>
      <p:sp>
        <p:nvSpPr>
          <p:cNvPr id="19" name="Прямоугольник 149">
            <a:extLst>
              <a:ext uri="{FF2B5EF4-FFF2-40B4-BE49-F238E27FC236}">
                <a16:creationId xmlns:a16="http://schemas.microsoft.com/office/drawing/2014/main" xmlns="" id="{0F02896E-A635-4506-A2B3-7F98103201CA}"/>
              </a:ext>
            </a:extLst>
          </p:cNvPr>
          <p:cNvSpPr/>
          <p:nvPr/>
        </p:nvSpPr>
        <p:spPr>
          <a:xfrm rot="16200000" flipH="1">
            <a:off x="4687592" y="4176706"/>
            <a:ext cx="51561" cy="68748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" fmla="*/ 914400 w 1005840"/>
              <a:gd name="connsiteY0" fmla="*/ 914400 h 1005840"/>
              <a:gd name="connsiteX1" fmla="*/ 0 w 1005840"/>
              <a:gd name="connsiteY1" fmla="*/ 914400 h 1005840"/>
              <a:gd name="connsiteX2" fmla="*/ 0 w 1005840"/>
              <a:gd name="connsiteY2" fmla="*/ 0 h 1005840"/>
              <a:gd name="connsiteX3" fmla="*/ 914400 w 1005840"/>
              <a:gd name="connsiteY3" fmla="*/ 0 h 1005840"/>
              <a:gd name="connsiteX4" fmla="*/ 1005840 w 1005840"/>
              <a:gd name="connsiteY4" fmla="*/ 1005840 h 1005840"/>
              <a:gd name="connsiteX0" fmla="*/ 914400 w 914400"/>
              <a:gd name="connsiteY0" fmla="*/ 914400 h 914400"/>
              <a:gd name="connsiteX1" fmla="*/ 0 w 914400"/>
              <a:gd name="connsiteY1" fmla="*/ 914400 h 914400"/>
              <a:gd name="connsiteX2" fmla="*/ 0 w 914400"/>
              <a:gd name="connsiteY2" fmla="*/ 0 h 914400"/>
              <a:gd name="connsiteX3" fmla="*/ 914400 w 914400"/>
              <a:gd name="connsiteY3" fmla="*/ 0 h 914400"/>
              <a:gd name="connsiteX0" fmla="*/ 0 w 914400"/>
              <a:gd name="connsiteY0" fmla="*/ 914400 h 914400"/>
              <a:gd name="connsiteX1" fmla="*/ 0 w 914400"/>
              <a:gd name="connsiteY1" fmla="*/ 0 h 914400"/>
              <a:gd name="connsiteX2" fmla="*/ 914400 w 914400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914400"/>
                </a:moveTo>
                <a:lnTo>
                  <a:pt x="0" y="0"/>
                </a:lnTo>
                <a:lnTo>
                  <a:pt x="914400" y="0"/>
                </a:lnTo>
              </a:path>
            </a:pathLst>
          </a:custGeom>
          <a:noFill/>
          <a:ln w="6350" cap="rnd">
            <a:solidFill>
              <a:schemeClr val="bg1"/>
            </a:solidFill>
            <a:prstDash val="solid"/>
            <a:round/>
            <a:tailEnd type="none"/>
          </a:ln>
          <a:effectLst>
            <a:glow rad="101600">
              <a:schemeClr val="bg1">
                <a:alpha val="19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</a:endParaRPr>
          </a:p>
        </p:txBody>
      </p:sp>
      <p:sp>
        <p:nvSpPr>
          <p:cNvPr id="20" name="Прямоугольник 149">
            <a:extLst>
              <a:ext uri="{FF2B5EF4-FFF2-40B4-BE49-F238E27FC236}">
                <a16:creationId xmlns:a16="http://schemas.microsoft.com/office/drawing/2014/main" xmlns="" id="{0234741E-F4D1-4243-8E22-8FEEB6310190}"/>
              </a:ext>
            </a:extLst>
          </p:cNvPr>
          <p:cNvSpPr/>
          <p:nvPr/>
        </p:nvSpPr>
        <p:spPr>
          <a:xfrm rot="5400000" flipH="1" flipV="1">
            <a:off x="4687592" y="4473107"/>
            <a:ext cx="51561" cy="68748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" fmla="*/ 914400 w 1005840"/>
              <a:gd name="connsiteY0" fmla="*/ 914400 h 1005840"/>
              <a:gd name="connsiteX1" fmla="*/ 0 w 1005840"/>
              <a:gd name="connsiteY1" fmla="*/ 914400 h 1005840"/>
              <a:gd name="connsiteX2" fmla="*/ 0 w 1005840"/>
              <a:gd name="connsiteY2" fmla="*/ 0 h 1005840"/>
              <a:gd name="connsiteX3" fmla="*/ 914400 w 1005840"/>
              <a:gd name="connsiteY3" fmla="*/ 0 h 1005840"/>
              <a:gd name="connsiteX4" fmla="*/ 1005840 w 1005840"/>
              <a:gd name="connsiteY4" fmla="*/ 1005840 h 1005840"/>
              <a:gd name="connsiteX0" fmla="*/ 914400 w 914400"/>
              <a:gd name="connsiteY0" fmla="*/ 914400 h 914400"/>
              <a:gd name="connsiteX1" fmla="*/ 0 w 914400"/>
              <a:gd name="connsiteY1" fmla="*/ 914400 h 914400"/>
              <a:gd name="connsiteX2" fmla="*/ 0 w 914400"/>
              <a:gd name="connsiteY2" fmla="*/ 0 h 914400"/>
              <a:gd name="connsiteX3" fmla="*/ 914400 w 914400"/>
              <a:gd name="connsiteY3" fmla="*/ 0 h 914400"/>
              <a:gd name="connsiteX0" fmla="*/ 0 w 914400"/>
              <a:gd name="connsiteY0" fmla="*/ 914400 h 914400"/>
              <a:gd name="connsiteX1" fmla="*/ 0 w 914400"/>
              <a:gd name="connsiteY1" fmla="*/ 0 h 914400"/>
              <a:gd name="connsiteX2" fmla="*/ 914400 w 914400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914400"/>
                </a:moveTo>
                <a:lnTo>
                  <a:pt x="0" y="0"/>
                </a:lnTo>
                <a:lnTo>
                  <a:pt x="914400" y="0"/>
                </a:lnTo>
              </a:path>
            </a:pathLst>
          </a:custGeom>
          <a:noFill/>
          <a:ln w="6350" cap="rnd">
            <a:solidFill>
              <a:schemeClr val="bg1"/>
            </a:solidFill>
            <a:prstDash val="solid"/>
            <a:round/>
            <a:tailEnd type="none"/>
          </a:ln>
          <a:effectLst>
            <a:glow rad="101600">
              <a:schemeClr val="bg1">
                <a:alpha val="19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6710D8E8-6D5A-472C-AEB2-DD1C54829B77}"/>
              </a:ext>
            </a:extLst>
          </p:cNvPr>
          <p:cNvGrpSpPr/>
          <p:nvPr/>
        </p:nvGrpSpPr>
        <p:grpSpPr>
          <a:xfrm>
            <a:off x="4664378" y="4173893"/>
            <a:ext cx="485978" cy="370515"/>
            <a:chOff x="218319" y="2369781"/>
            <a:chExt cx="2584298" cy="2627067"/>
          </a:xfrm>
        </p:grpSpPr>
        <p:sp>
          <p:nvSpPr>
            <p:cNvPr id="13" name="Прямоугольник 149">
              <a:extLst>
                <a:ext uri="{FF2B5EF4-FFF2-40B4-BE49-F238E27FC236}">
                  <a16:creationId xmlns:a16="http://schemas.microsoft.com/office/drawing/2014/main" xmlns="" id="{5C8085F5-DB3C-4321-8E2A-C561FA59C518}"/>
                </a:ext>
              </a:extLst>
            </p:cNvPr>
            <p:cNvSpPr/>
            <p:nvPr/>
          </p:nvSpPr>
          <p:spPr>
            <a:xfrm rot="5400000">
              <a:off x="2413631" y="2369781"/>
              <a:ext cx="388986" cy="388986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914400 w 1005840"/>
                <a:gd name="connsiteY0" fmla="*/ 914400 h 1005840"/>
                <a:gd name="connsiteX1" fmla="*/ 0 w 1005840"/>
                <a:gd name="connsiteY1" fmla="*/ 914400 h 1005840"/>
                <a:gd name="connsiteX2" fmla="*/ 0 w 1005840"/>
                <a:gd name="connsiteY2" fmla="*/ 0 h 1005840"/>
                <a:gd name="connsiteX3" fmla="*/ 914400 w 1005840"/>
                <a:gd name="connsiteY3" fmla="*/ 0 h 1005840"/>
                <a:gd name="connsiteX4" fmla="*/ 1005840 w 1005840"/>
                <a:gd name="connsiteY4" fmla="*/ 1005840 h 1005840"/>
                <a:gd name="connsiteX0" fmla="*/ 914400 w 914400"/>
                <a:gd name="connsiteY0" fmla="*/ 914400 h 914400"/>
                <a:gd name="connsiteX1" fmla="*/ 0 w 914400"/>
                <a:gd name="connsiteY1" fmla="*/ 914400 h 914400"/>
                <a:gd name="connsiteX2" fmla="*/ 0 w 914400"/>
                <a:gd name="connsiteY2" fmla="*/ 0 h 914400"/>
                <a:gd name="connsiteX3" fmla="*/ 914400 w 914400"/>
                <a:gd name="connsiteY3" fmla="*/ 0 h 914400"/>
                <a:gd name="connsiteX0" fmla="*/ 0 w 914400"/>
                <a:gd name="connsiteY0" fmla="*/ 914400 h 914400"/>
                <a:gd name="connsiteX1" fmla="*/ 0 w 914400"/>
                <a:gd name="connsiteY1" fmla="*/ 0 h 914400"/>
                <a:gd name="connsiteX2" fmla="*/ 914400 w 914400"/>
                <a:gd name="connsiteY2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914400">
                  <a:moveTo>
                    <a:pt x="0" y="914400"/>
                  </a:moveTo>
                  <a:lnTo>
                    <a:pt x="0" y="0"/>
                  </a:lnTo>
                  <a:lnTo>
                    <a:pt x="914400" y="0"/>
                  </a:lnTo>
                </a:path>
              </a:pathLst>
            </a:custGeom>
            <a:noFill/>
            <a:ln w="6350" cap="rnd">
              <a:solidFill>
                <a:schemeClr val="bg1"/>
              </a:solidFill>
              <a:prstDash val="solid"/>
              <a:round/>
              <a:tailEnd type="none"/>
            </a:ln>
            <a:effectLst>
              <a:glow rad="101600">
                <a:schemeClr val="accent2">
                  <a:alpha val="1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4" name="Прямоугольник 149">
              <a:extLst>
                <a:ext uri="{FF2B5EF4-FFF2-40B4-BE49-F238E27FC236}">
                  <a16:creationId xmlns:a16="http://schemas.microsoft.com/office/drawing/2014/main" xmlns="" id="{A747172A-8962-42FC-B1A8-4BB612B683BA}"/>
                </a:ext>
              </a:extLst>
            </p:cNvPr>
            <p:cNvSpPr/>
            <p:nvPr/>
          </p:nvSpPr>
          <p:spPr>
            <a:xfrm rot="16200000" flipV="1">
              <a:off x="2413631" y="4607862"/>
              <a:ext cx="388986" cy="388986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914400 w 1005840"/>
                <a:gd name="connsiteY0" fmla="*/ 914400 h 1005840"/>
                <a:gd name="connsiteX1" fmla="*/ 0 w 1005840"/>
                <a:gd name="connsiteY1" fmla="*/ 914400 h 1005840"/>
                <a:gd name="connsiteX2" fmla="*/ 0 w 1005840"/>
                <a:gd name="connsiteY2" fmla="*/ 0 h 1005840"/>
                <a:gd name="connsiteX3" fmla="*/ 914400 w 1005840"/>
                <a:gd name="connsiteY3" fmla="*/ 0 h 1005840"/>
                <a:gd name="connsiteX4" fmla="*/ 1005840 w 1005840"/>
                <a:gd name="connsiteY4" fmla="*/ 1005840 h 1005840"/>
                <a:gd name="connsiteX0" fmla="*/ 914400 w 914400"/>
                <a:gd name="connsiteY0" fmla="*/ 914400 h 914400"/>
                <a:gd name="connsiteX1" fmla="*/ 0 w 914400"/>
                <a:gd name="connsiteY1" fmla="*/ 914400 h 914400"/>
                <a:gd name="connsiteX2" fmla="*/ 0 w 914400"/>
                <a:gd name="connsiteY2" fmla="*/ 0 h 914400"/>
                <a:gd name="connsiteX3" fmla="*/ 914400 w 914400"/>
                <a:gd name="connsiteY3" fmla="*/ 0 h 914400"/>
                <a:gd name="connsiteX0" fmla="*/ 0 w 914400"/>
                <a:gd name="connsiteY0" fmla="*/ 914400 h 914400"/>
                <a:gd name="connsiteX1" fmla="*/ 0 w 914400"/>
                <a:gd name="connsiteY1" fmla="*/ 0 h 914400"/>
                <a:gd name="connsiteX2" fmla="*/ 914400 w 914400"/>
                <a:gd name="connsiteY2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914400">
                  <a:moveTo>
                    <a:pt x="0" y="914400"/>
                  </a:moveTo>
                  <a:lnTo>
                    <a:pt x="0" y="0"/>
                  </a:lnTo>
                  <a:lnTo>
                    <a:pt x="914400" y="0"/>
                  </a:lnTo>
                </a:path>
              </a:pathLst>
            </a:custGeom>
            <a:noFill/>
            <a:ln w="6350" cap="rnd">
              <a:solidFill>
                <a:schemeClr val="bg1"/>
              </a:solidFill>
              <a:prstDash val="solid"/>
              <a:round/>
              <a:tailEnd type="none"/>
            </a:ln>
            <a:effectLst>
              <a:glow rad="101600">
                <a:schemeClr val="accent2">
                  <a:alpha val="1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5" name="Прямоугольник 149">
              <a:extLst>
                <a:ext uri="{FF2B5EF4-FFF2-40B4-BE49-F238E27FC236}">
                  <a16:creationId xmlns:a16="http://schemas.microsoft.com/office/drawing/2014/main" xmlns="" id="{EC2CC311-BB1B-44A4-881D-E59C68624F89}"/>
                </a:ext>
              </a:extLst>
            </p:cNvPr>
            <p:cNvSpPr/>
            <p:nvPr/>
          </p:nvSpPr>
          <p:spPr>
            <a:xfrm rot="16200000" flipH="1">
              <a:off x="218319" y="2371745"/>
              <a:ext cx="388986" cy="388986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914400 w 1005840"/>
                <a:gd name="connsiteY0" fmla="*/ 914400 h 1005840"/>
                <a:gd name="connsiteX1" fmla="*/ 0 w 1005840"/>
                <a:gd name="connsiteY1" fmla="*/ 914400 h 1005840"/>
                <a:gd name="connsiteX2" fmla="*/ 0 w 1005840"/>
                <a:gd name="connsiteY2" fmla="*/ 0 h 1005840"/>
                <a:gd name="connsiteX3" fmla="*/ 914400 w 1005840"/>
                <a:gd name="connsiteY3" fmla="*/ 0 h 1005840"/>
                <a:gd name="connsiteX4" fmla="*/ 1005840 w 1005840"/>
                <a:gd name="connsiteY4" fmla="*/ 1005840 h 1005840"/>
                <a:gd name="connsiteX0" fmla="*/ 914400 w 914400"/>
                <a:gd name="connsiteY0" fmla="*/ 914400 h 914400"/>
                <a:gd name="connsiteX1" fmla="*/ 0 w 914400"/>
                <a:gd name="connsiteY1" fmla="*/ 914400 h 914400"/>
                <a:gd name="connsiteX2" fmla="*/ 0 w 914400"/>
                <a:gd name="connsiteY2" fmla="*/ 0 h 914400"/>
                <a:gd name="connsiteX3" fmla="*/ 914400 w 914400"/>
                <a:gd name="connsiteY3" fmla="*/ 0 h 914400"/>
                <a:gd name="connsiteX0" fmla="*/ 0 w 914400"/>
                <a:gd name="connsiteY0" fmla="*/ 914400 h 914400"/>
                <a:gd name="connsiteX1" fmla="*/ 0 w 914400"/>
                <a:gd name="connsiteY1" fmla="*/ 0 h 914400"/>
                <a:gd name="connsiteX2" fmla="*/ 914400 w 914400"/>
                <a:gd name="connsiteY2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914400">
                  <a:moveTo>
                    <a:pt x="0" y="914400"/>
                  </a:moveTo>
                  <a:lnTo>
                    <a:pt x="0" y="0"/>
                  </a:lnTo>
                  <a:lnTo>
                    <a:pt x="914400" y="0"/>
                  </a:lnTo>
                </a:path>
              </a:pathLst>
            </a:custGeom>
            <a:noFill/>
            <a:ln w="6350" cap="rnd">
              <a:solidFill>
                <a:schemeClr val="bg1"/>
              </a:solidFill>
              <a:prstDash val="solid"/>
              <a:round/>
              <a:tailEnd type="none"/>
            </a:ln>
            <a:effectLst>
              <a:glow rad="101600">
                <a:schemeClr val="accent2">
                  <a:alpha val="1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6" name="Прямоугольник 149">
              <a:extLst>
                <a:ext uri="{FF2B5EF4-FFF2-40B4-BE49-F238E27FC236}">
                  <a16:creationId xmlns:a16="http://schemas.microsoft.com/office/drawing/2014/main" xmlns="" id="{0B6EC739-4873-4065-82CB-F70EF60E22E0}"/>
                </a:ext>
              </a:extLst>
            </p:cNvPr>
            <p:cNvSpPr/>
            <p:nvPr/>
          </p:nvSpPr>
          <p:spPr>
            <a:xfrm rot="5400000" flipH="1" flipV="1">
              <a:off x="218319" y="4607862"/>
              <a:ext cx="388986" cy="388986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914400 w 1005840"/>
                <a:gd name="connsiteY0" fmla="*/ 914400 h 1005840"/>
                <a:gd name="connsiteX1" fmla="*/ 0 w 1005840"/>
                <a:gd name="connsiteY1" fmla="*/ 914400 h 1005840"/>
                <a:gd name="connsiteX2" fmla="*/ 0 w 1005840"/>
                <a:gd name="connsiteY2" fmla="*/ 0 h 1005840"/>
                <a:gd name="connsiteX3" fmla="*/ 914400 w 1005840"/>
                <a:gd name="connsiteY3" fmla="*/ 0 h 1005840"/>
                <a:gd name="connsiteX4" fmla="*/ 1005840 w 1005840"/>
                <a:gd name="connsiteY4" fmla="*/ 1005840 h 1005840"/>
                <a:gd name="connsiteX0" fmla="*/ 914400 w 914400"/>
                <a:gd name="connsiteY0" fmla="*/ 914400 h 914400"/>
                <a:gd name="connsiteX1" fmla="*/ 0 w 914400"/>
                <a:gd name="connsiteY1" fmla="*/ 914400 h 914400"/>
                <a:gd name="connsiteX2" fmla="*/ 0 w 914400"/>
                <a:gd name="connsiteY2" fmla="*/ 0 h 914400"/>
                <a:gd name="connsiteX3" fmla="*/ 914400 w 914400"/>
                <a:gd name="connsiteY3" fmla="*/ 0 h 914400"/>
                <a:gd name="connsiteX0" fmla="*/ 0 w 914400"/>
                <a:gd name="connsiteY0" fmla="*/ 914400 h 914400"/>
                <a:gd name="connsiteX1" fmla="*/ 0 w 914400"/>
                <a:gd name="connsiteY1" fmla="*/ 0 h 914400"/>
                <a:gd name="connsiteX2" fmla="*/ 914400 w 914400"/>
                <a:gd name="connsiteY2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914400">
                  <a:moveTo>
                    <a:pt x="0" y="914400"/>
                  </a:moveTo>
                  <a:lnTo>
                    <a:pt x="0" y="0"/>
                  </a:lnTo>
                  <a:lnTo>
                    <a:pt x="914400" y="0"/>
                  </a:lnTo>
                </a:path>
              </a:pathLst>
            </a:custGeom>
            <a:noFill/>
            <a:ln w="6350" cap="rnd">
              <a:solidFill>
                <a:schemeClr val="bg1"/>
              </a:solidFill>
              <a:prstDash val="solid"/>
              <a:round/>
              <a:tailEnd type="none"/>
            </a:ln>
            <a:effectLst>
              <a:glow rad="101600">
                <a:schemeClr val="accent2">
                  <a:alpha val="1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prstClr val="white"/>
                </a:solidFill>
              </a:endParaRP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xmlns="" id="{ED81713A-5C15-4C6D-BBA7-26262AFF082B}"/>
              </a:ext>
            </a:extLst>
          </p:cNvPr>
          <p:cNvGrpSpPr/>
          <p:nvPr/>
        </p:nvGrpSpPr>
        <p:grpSpPr>
          <a:xfrm>
            <a:off x="-86322" y="4361701"/>
            <a:ext cx="4991101" cy="295553"/>
            <a:chOff x="0" y="1492870"/>
            <a:chExt cx="3048348" cy="240680"/>
          </a:xfrm>
        </p:grpSpPr>
        <p:sp>
          <p:nvSpPr>
            <p:cNvPr id="22" name="Полилиния: фигура 168">
              <a:extLst>
                <a:ext uri="{FF2B5EF4-FFF2-40B4-BE49-F238E27FC236}">
                  <a16:creationId xmlns:a16="http://schemas.microsoft.com/office/drawing/2014/main" xmlns="" id="{F08745C9-0E32-4BB3-A711-4BE5443E91DF}"/>
                </a:ext>
              </a:extLst>
            </p:cNvPr>
            <p:cNvSpPr/>
            <p:nvPr/>
          </p:nvSpPr>
          <p:spPr>
            <a:xfrm>
              <a:off x="0" y="1492870"/>
              <a:ext cx="2819400" cy="240680"/>
            </a:xfrm>
            <a:custGeom>
              <a:avLst/>
              <a:gdLst>
                <a:gd name="connsiteX0" fmla="*/ 0 w 3124200"/>
                <a:gd name="connsiteY0" fmla="*/ 266700 h 266700"/>
                <a:gd name="connsiteX1" fmla="*/ 279400 w 3124200"/>
                <a:gd name="connsiteY1" fmla="*/ 266700 h 266700"/>
                <a:gd name="connsiteX2" fmla="*/ 546100 w 3124200"/>
                <a:gd name="connsiteY2" fmla="*/ 0 h 266700"/>
                <a:gd name="connsiteX3" fmla="*/ 3124200 w 3124200"/>
                <a:gd name="connsiteY3" fmla="*/ 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24200" h="266700">
                  <a:moveTo>
                    <a:pt x="0" y="266700"/>
                  </a:moveTo>
                  <a:lnTo>
                    <a:pt x="279400" y="266700"/>
                  </a:lnTo>
                  <a:lnTo>
                    <a:pt x="546100" y="0"/>
                  </a:lnTo>
                  <a:lnTo>
                    <a:pt x="3124200" y="0"/>
                  </a:lnTo>
                </a:path>
              </a:pathLst>
            </a:custGeom>
            <a:noFill/>
            <a:ln w="19050">
              <a:solidFill>
                <a:schemeClr val="bg1"/>
              </a:solidFill>
              <a:prstDash val="solid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prstClr val="white"/>
                </a:solidFill>
              </a:endParaRPr>
            </a:p>
          </p:txBody>
        </p:sp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xmlns="" id="{E8AF5247-55BB-42C8-9726-CAF00C19AC7E}"/>
                </a:ext>
              </a:extLst>
            </p:cNvPr>
            <p:cNvGrpSpPr/>
            <p:nvPr/>
          </p:nvGrpSpPr>
          <p:grpSpPr>
            <a:xfrm>
              <a:off x="518940" y="1524944"/>
              <a:ext cx="667064" cy="62180"/>
              <a:chOff x="518940" y="1524944"/>
              <a:chExt cx="667064" cy="62180"/>
            </a:xfrm>
          </p:grpSpPr>
          <p:sp>
            <p:nvSpPr>
              <p:cNvPr id="25" name="Параллелограмм 24">
                <a:extLst>
                  <a:ext uri="{FF2B5EF4-FFF2-40B4-BE49-F238E27FC236}">
                    <a16:creationId xmlns:a16="http://schemas.microsoft.com/office/drawing/2014/main" xmlns="" id="{BBF30C83-1055-482B-818D-DC52CD7F3DCE}"/>
                  </a:ext>
                </a:extLst>
              </p:cNvPr>
              <p:cNvSpPr/>
              <p:nvPr/>
            </p:nvSpPr>
            <p:spPr>
              <a:xfrm flipH="1">
                <a:off x="518940" y="1524944"/>
                <a:ext cx="124359" cy="62180"/>
              </a:xfrm>
              <a:prstGeom prst="parallelogram">
                <a:avLst>
                  <a:gd name="adj" fmla="val 52778"/>
                </a:avLst>
              </a:prstGeom>
              <a:solidFill>
                <a:schemeClr val="bg2"/>
              </a:solidFill>
              <a:ln>
                <a:noFill/>
                <a:prstDash val="solid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6" name="Параллелограмм 25">
                <a:extLst>
                  <a:ext uri="{FF2B5EF4-FFF2-40B4-BE49-F238E27FC236}">
                    <a16:creationId xmlns:a16="http://schemas.microsoft.com/office/drawing/2014/main" xmlns="" id="{79238929-9DC0-447A-9434-5891A179A37B}"/>
                  </a:ext>
                </a:extLst>
              </p:cNvPr>
              <p:cNvSpPr/>
              <p:nvPr/>
            </p:nvSpPr>
            <p:spPr>
              <a:xfrm flipH="1">
                <a:off x="654616" y="1524944"/>
                <a:ext cx="124359" cy="62180"/>
              </a:xfrm>
              <a:prstGeom prst="parallelogram">
                <a:avLst>
                  <a:gd name="adj" fmla="val 52778"/>
                </a:avLst>
              </a:prstGeom>
              <a:solidFill>
                <a:schemeClr val="bg2"/>
              </a:solidFill>
              <a:ln>
                <a:noFill/>
                <a:prstDash val="solid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Параллелограмм 26">
                <a:extLst>
                  <a:ext uri="{FF2B5EF4-FFF2-40B4-BE49-F238E27FC236}">
                    <a16:creationId xmlns:a16="http://schemas.microsoft.com/office/drawing/2014/main" xmlns="" id="{433C53F6-468C-432F-83F4-ABBD2B31305E}"/>
                  </a:ext>
                </a:extLst>
              </p:cNvPr>
              <p:cNvSpPr/>
              <p:nvPr/>
            </p:nvSpPr>
            <p:spPr>
              <a:xfrm flipH="1">
                <a:off x="790292" y="1524944"/>
                <a:ext cx="124359" cy="62180"/>
              </a:xfrm>
              <a:prstGeom prst="parallelogram">
                <a:avLst>
                  <a:gd name="adj" fmla="val 52778"/>
                </a:avLst>
              </a:prstGeom>
              <a:solidFill>
                <a:schemeClr val="bg2"/>
              </a:solidFill>
              <a:ln>
                <a:noFill/>
                <a:prstDash val="solid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Параллелограмм 27">
                <a:extLst>
                  <a:ext uri="{FF2B5EF4-FFF2-40B4-BE49-F238E27FC236}">
                    <a16:creationId xmlns:a16="http://schemas.microsoft.com/office/drawing/2014/main" xmlns="" id="{AA97924D-F7D7-4F03-8998-1A9B0B7BF7C1}"/>
                  </a:ext>
                </a:extLst>
              </p:cNvPr>
              <p:cNvSpPr/>
              <p:nvPr/>
            </p:nvSpPr>
            <p:spPr>
              <a:xfrm flipH="1">
                <a:off x="925968" y="1524944"/>
                <a:ext cx="124359" cy="62180"/>
              </a:xfrm>
              <a:prstGeom prst="parallelogram">
                <a:avLst>
                  <a:gd name="adj" fmla="val 52778"/>
                </a:avLst>
              </a:prstGeom>
              <a:solidFill>
                <a:schemeClr val="bg2"/>
              </a:solidFill>
              <a:ln>
                <a:noFill/>
                <a:prstDash val="solid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Параллелограмм 28">
                <a:extLst>
                  <a:ext uri="{FF2B5EF4-FFF2-40B4-BE49-F238E27FC236}">
                    <a16:creationId xmlns:a16="http://schemas.microsoft.com/office/drawing/2014/main" xmlns="" id="{A16A6A1E-9A93-42E5-9891-ABD6676931EC}"/>
                  </a:ext>
                </a:extLst>
              </p:cNvPr>
              <p:cNvSpPr/>
              <p:nvPr/>
            </p:nvSpPr>
            <p:spPr>
              <a:xfrm flipH="1">
                <a:off x="1061645" y="1524944"/>
                <a:ext cx="124359" cy="62180"/>
              </a:xfrm>
              <a:prstGeom prst="parallelogram">
                <a:avLst>
                  <a:gd name="adj" fmla="val 52778"/>
                </a:avLst>
              </a:prstGeom>
              <a:solidFill>
                <a:schemeClr val="bg2"/>
              </a:solidFill>
              <a:ln>
                <a:noFill/>
                <a:prstDash val="solid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24" name="Прямая соединительная линия 23">
              <a:extLst>
                <a:ext uri="{FF2B5EF4-FFF2-40B4-BE49-F238E27FC236}">
                  <a16:creationId xmlns:a16="http://schemas.microsoft.com/office/drawing/2014/main" xmlns="" id="{815CE708-ABDA-4B3B-93FD-3009A255BBC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34671" y="1492870"/>
              <a:ext cx="813677" cy="0"/>
            </a:xfrm>
            <a:prstGeom prst="line">
              <a:avLst/>
            </a:prstGeom>
            <a:ln w="19050">
              <a:solidFill>
                <a:schemeClr val="bg1"/>
              </a:solidFill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Группа 29"/>
          <p:cNvGrpSpPr/>
          <p:nvPr/>
        </p:nvGrpSpPr>
        <p:grpSpPr>
          <a:xfrm rot="3262497">
            <a:off x="137552" y="-163936"/>
            <a:ext cx="705443" cy="940590"/>
            <a:chOff x="2733830" y="2158058"/>
            <a:chExt cx="1930578" cy="1930576"/>
          </a:xfrm>
        </p:grpSpPr>
        <p:cxnSp>
          <p:nvCxnSpPr>
            <p:cNvPr id="31" name="Прямая соединительная линия 30">
              <a:extLst>
                <a:ext uri="{FF2B5EF4-FFF2-40B4-BE49-F238E27FC236}">
                  <a16:creationId xmlns:a16="http://schemas.microsoft.com/office/drawing/2014/main" xmlns="" id="{BC747D10-4485-4D03-8237-4F4519CBED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47370" y="2300933"/>
              <a:ext cx="233362" cy="461963"/>
            </a:xfrm>
            <a:prstGeom prst="line">
              <a:avLst/>
            </a:prstGeom>
            <a:ln>
              <a:gradFill flip="none" rotWithShape="1">
                <a:gsLst>
                  <a:gs pos="0">
                    <a:schemeClr val="bg1">
                      <a:alpha val="24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6200000" scaled="1"/>
                <a:tileRect/>
              </a:gra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xmlns="" id="{6FD239D1-40F9-454B-8F6B-2D980D3607D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52157" y="2591446"/>
              <a:ext cx="400050" cy="276225"/>
            </a:xfrm>
            <a:prstGeom prst="line">
              <a:avLst/>
            </a:prstGeom>
            <a:ln>
              <a:gradFill flip="none" rotWithShape="1">
                <a:gsLst>
                  <a:gs pos="0">
                    <a:schemeClr val="bg1">
                      <a:alpha val="24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6200000" scaled="1"/>
                <a:tileRect/>
              </a:gra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>
              <a:extLst>
                <a:ext uri="{FF2B5EF4-FFF2-40B4-BE49-F238E27FC236}">
                  <a16:creationId xmlns:a16="http://schemas.microsoft.com/office/drawing/2014/main" xmlns="" id="{D31BE52B-EF62-4AB5-8557-88C14E11E35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33120" y="2929584"/>
              <a:ext cx="466725" cy="119062"/>
            </a:xfrm>
            <a:prstGeom prst="line">
              <a:avLst/>
            </a:prstGeom>
            <a:ln>
              <a:gradFill flip="none" rotWithShape="1">
                <a:gsLst>
                  <a:gs pos="0">
                    <a:schemeClr val="bg1">
                      <a:alpha val="24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6200000" scaled="1"/>
                <a:tileRect/>
              </a:gra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xmlns="" id="{C568C5CC-DC73-4203-91CD-344957155098}"/>
                </a:ext>
              </a:extLst>
            </p:cNvPr>
            <p:cNvGrpSpPr/>
            <p:nvPr/>
          </p:nvGrpSpPr>
          <p:grpSpPr>
            <a:xfrm flipV="1">
              <a:off x="3847370" y="3196283"/>
              <a:ext cx="752475" cy="747713"/>
              <a:chOff x="1757363" y="1000125"/>
              <a:chExt cx="752475" cy="747713"/>
            </a:xfrm>
          </p:grpSpPr>
          <p:cxnSp>
            <p:nvCxnSpPr>
              <p:cNvPr id="39" name="Прямая соединительная линия 38">
                <a:extLst>
                  <a:ext uri="{FF2B5EF4-FFF2-40B4-BE49-F238E27FC236}">
                    <a16:creationId xmlns:a16="http://schemas.microsoft.com/office/drawing/2014/main" xmlns="" id="{587A7957-3B2B-4659-A45B-D81F36C7719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757363" y="1000125"/>
                <a:ext cx="233362" cy="461963"/>
              </a:xfrm>
              <a:prstGeom prst="line">
                <a:avLst/>
              </a:prstGeom>
              <a:ln>
                <a:gradFill flip="none" rotWithShape="1">
                  <a:gsLst>
                    <a:gs pos="0">
                      <a:schemeClr val="bg1">
                        <a:alpha val="24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6200000" scaled="1"/>
                  <a:tileRect/>
                </a:gra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Прямая соединительная линия 39">
                <a:extLst>
                  <a:ext uri="{FF2B5EF4-FFF2-40B4-BE49-F238E27FC236}">
                    <a16:creationId xmlns:a16="http://schemas.microsoft.com/office/drawing/2014/main" xmlns="" id="{0BB9BC6F-4164-4105-B55B-37EDAE64FBA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962150" y="1290638"/>
                <a:ext cx="400050" cy="276225"/>
              </a:xfrm>
              <a:prstGeom prst="line">
                <a:avLst/>
              </a:prstGeom>
              <a:ln>
                <a:gradFill flip="none" rotWithShape="1">
                  <a:gsLst>
                    <a:gs pos="0">
                      <a:schemeClr val="bg1">
                        <a:alpha val="24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6200000" scaled="1"/>
                  <a:tileRect/>
                </a:gra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Прямая соединительная линия 40">
                <a:extLst>
                  <a:ext uri="{FF2B5EF4-FFF2-40B4-BE49-F238E27FC236}">
                    <a16:creationId xmlns:a16="http://schemas.microsoft.com/office/drawing/2014/main" xmlns="" id="{BF90C591-3803-49CB-9AEA-2B046215E02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043113" y="1628776"/>
                <a:ext cx="466725" cy="119062"/>
              </a:xfrm>
              <a:prstGeom prst="line">
                <a:avLst/>
              </a:prstGeom>
              <a:ln>
                <a:gradFill flip="none" rotWithShape="1">
                  <a:gsLst>
                    <a:gs pos="0">
                      <a:schemeClr val="bg1">
                        <a:alpha val="24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6200000" scaled="1"/>
                  <a:tileRect/>
                </a:gra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xmlns="" id="{73BD46C3-7A32-41E0-B7CB-AB7B2B46BBA7}"/>
                </a:ext>
              </a:extLst>
            </p:cNvPr>
            <p:cNvGrpSpPr/>
            <p:nvPr/>
          </p:nvGrpSpPr>
          <p:grpSpPr>
            <a:xfrm rot="2631460">
              <a:off x="2733830" y="2158058"/>
              <a:ext cx="1930578" cy="1930576"/>
              <a:chOff x="-410462" y="2102628"/>
              <a:chExt cx="2301273" cy="2301272"/>
            </a:xfrm>
          </p:grpSpPr>
          <p:sp>
            <p:nvSpPr>
              <p:cNvPr id="37" name="Дуга 36">
                <a:extLst>
                  <a:ext uri="{FF2B5EF4-FFF2-40B4-BE49-F238E27FC236}">
                    <a16:creationId xmlns:a16="http://schemas.microsoft.com/office/drawing/2014/main" xmlns="" id="{1C560422-AE49-4C27-B469-938B564F6290}"/>
                  </a:ext>
                </a:extLst>
              </p:cNvPr>
              <p:cNvSpPr/>
              <p:nvPr/>
            </p:nvSpPr>
            <p:spPr>
              <a:xfrm>
                <a:off x="-346086" y="2167004"/>
                <a:ext cx="2172521" cy="2172521"/>
              </a:xfrm>
              <a:prstGeom prst="arc">
                <a:avLst>
                  <a:gd name="adj1" fmla="val 15117982"/>
                  <a:gd name="adj2" fmla="val 1212476"/>
                </a:avLst>
              </a:prstGeom>
              <a:ln>
                <a:solidFill>
                  <a:schemeClr val="bg1"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Дуга 37">
                <a:extLst>
                  <a:ext uri="{FF2B5EF4-FFF2-40B4-BE49-F238E27FC236}">
                    <a16:creationId xmlns:a16="http://schemas.microsoft.com/office/drawing/2014/main" xmlns="" id="{683FB429-5FD0-4BEA-9DC9-68E482B3BADF}"/>
                  </a:ext>
                </a:extLst>
              </p:cNvPr>
              <p:cNvSpPr/>
              <p:nvPr/>
            </p:nvSpPr>
            <p:spPr>
              <a:xfrm rot="18968540">
                <a:off x="-410462" y="2102628"/>
                <a:ext cx="2301273" cy="2301272"/>
              </a:xfrm>
              <a:prstGeom prst="arc">
                <a:avLst>
                  <a:gd name="adj1" fmla="val 13196195"/>
                  <a:gd name="adj2" fmla="val 8920100"/>
                </a:avLst>
              </a:prstGeom>
              <a:ln>
                <a:gradFill flip="none" rotWithShape="1">
                  <a:gsLst>
                    <a:gs pos="0">
                      <a:schemeClr val="bg1"/>
                    </a:gs>
                    <a:gs pos="64000">
                      <a:schemeClr val="bg1">
                        <a:alpha val="0"/>
                      </a:schemeClr>
                    </a:gs>
                  </a:gsLst>
                  <a:lin ang="10800000" scaled="1"/>
                  <a:tileRect/>
                </a:gra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6" name="Дуга 35">
              <a:extLst>
                <a:ext uri="{FF2B5EF4-FFF2-40B4-BE49-F238E27FC236}">
                  <a16:creationId xmlns:a16="http://schemas.microsoft.com/office/drawing/2014/main" xmlns="" id="{ACB046F7-E027-4774-946C-119DBE0E1147}"/>
                </a:ext>
              </a:extLst>
            </p:cNvPr>
            <p:cNvSpPr/>
            <p:nvPr/>
          </p:nvSpPr>
          <p:spPr>
            <a:xfrm>
              <a:off x="3090811" y="2515038"/>
              <a:ext cx="1216616" cy="1216616"/>
            </a:xfrm>
            <a:prstGeom prst="arc">
              <a:avLst>
                <a:gd name="adj1" fmla="val 17475220"/>
                <a:gd name="adj2" fmla="val 4386112"/>
              </a:avLst>
            </a:prstGeom>
            <a:noFill/>
            <a:ln w="12700" cap="rnd">
              <a:solidFill>
                <a:schemeClr val="accent1"/>
              </a:solidFill>
              <a:prstDash val="solid"/>
              <a:round/>
              <a:tailEnd type="none"/>
            </a:ln>
            <a:effectLst>
              <a:glow rad="101600">
                <a:schemeClr val="accent1">
                  <a:alpha val="2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prstClr val="white"/>
                </a:solidFill>
              </a:endParaRPr>
            </a:p>
          </p:txBody>
        </p:sp>
      </p:grpSp>
      <p:grpSp>
        <p:nvGrpSpPr>
          <p:cNvPr id="42" name="Группа 41"/>
          <p:cNvGrpSpPr/>
          <p:nvPr/>
        </p:nvGrpSpPr>
        <p:grpSpPr>
          <a:xfrm rot="16200000">
            <a:off x="4160774" y="3354580"/>
            <a:ext cx="1503644" cy="2004858"/>
            <a:chOff x="1809624" y="1908823"/>
            <a:chExt cx="2102808" cy="2102810"/>
          </a:xfrm>
        </p:grpSpPr>
        <p:grpSp>
          <p:nvGrpSpPr>
            <p:cNvPr id="43" name="Группа 42">
              <a:extLst>
                <a:ext uri="{FF2B5EF4-FFF2-40B4-BE49-F238E27FC236}">
                  <a16:creationId xmlns:a16="http://schemas.microsoft.com/office/drawing/2014/main" xmlns="" id="{DF058173-5112-4772-878B-B17F1308AC1A}"/>
                </a:ext>
              </a:extLst>
            </p:cNvPr>
            <p:cNvGrpSpPr/>
            <p:nvPr userDrawn="1"/>
          </p:nvGrpSpPr>
          <p:grpSpPr>
            <a:xfrm>
              <a:off x="2409229" y="2508430"/>
              <a:ext cx="903598" cy="903598"/>
              <a:chOff x="6002318" y="2907330"/>
              <a:chExt cx="1235868" cy="1235868"/>
            </a:xfrm>
          </p:grpSpPr>
          <p:sp>
            <p:nvSpPr>
              <p:cNvPr id="52" name="Овал 51">
                <a:extLst>
                  <a:ext uri="{FF2B5EF4-FFF2-40B4-BE49-F238E27FC236}">
                    <a16:creationId xmlns:a16="http://schemas.microsoft.com/office/drawing/2014/main" xmlns="" id="{64B78856-DB97-41B7-B54D-93382FE0EFDC}"/>
                  </a:ext>
                </a:extLst>
              </p:cNvPr>
              <p:cNvSpPr/>
              <p:nvPr/>
            </p:nvSpPr>
            <p:spPr>
              <a:xfrm>
                <a:off x="6078360" y="2987930"/>
                <a:ext cx="1074668" cy="1074668"/>
              </a:xfrm>
              <a:prstGeom prst="ellipse">
                <a:avLst/>
              </a:prstGeom>
              <a:noFill/>
              <a:ln w="12700">
                <a:solidFill>
                  <a:schemeClr val="bg1">
                    <a:alpha val="48000"/>
                  </a:schemeClr>
                </a:solidFill>
                <a:prstDash val="solid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53" name="Дуга 52">
                <a:extLst>
                  <a:ext uri="{FF2B5EF4-FFF2-40B4-BE49-F238E27FC236}">
                    <a16:creationId xmlns:a16="http://schemas.microsoft.com/office/drawing/2014/main" xmlns="" id="{B9465FFB-3746-4933-8DCC-2816EAC0F362}"/>
                  </a:ext>
                </a:extLst>
              </p:cNvPr>
              <p:cNvSpPr/>
              <p:nvPr/>
            </p:nvSpPr>
            <p:spPr>
              <a:xfrm rot="17047209">
                <a:off x="6024627" y="2934196"/>
                <a:ext cx="1182135" cy="1182135"/>
              </a:xfrm>
              <a:prstGeom prst="arc">
                <a:avLst>
                  <a:gd name="adj1" fmla="val 16200000"/>
                  <a:gd name="adj2" fmla="val 18769515"/>
                </a:avLst>
              </a:prstGeom>
              <a:noFill/>
              <a:ln w="12700" cap="rnd">
                <a:solidFill>
                  <a:schemeClr val="bg1"/>
                </a:solidFill>
                <a:prstDash val="solid"/>
                <a:round/>
                <a:tailEnd type="none"/>
              </a:ln>
              <a:effectLst>
                <a:glow rad="101600">
                  <a:schemeClr val="accent1">
                    <a:alpha val="35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54" name="Дуга 53">
                <a:extLst>
                  <a:ext uri="{FF2B5EF4-FFF2-40B4-BE49-F238E27FC236}">
                    <a16:creationId xmlns:a16="http://schemas.microsoft.com/office/drawing/2014/main" xmlns="" id="{D2ED45FF-5268-4387-9A8D-7616DA899525}"/>
                  </a:ext>
                </a:extLst>
              </p:cNvPr>
              <p:cNvSpPr/>
              <p:nvPr/>
            </p:nvSpPr>
            <p:spPr>
              <a:xfrm rot="847209">
                <a:off x="6024627" y="2934196"/>
                <a:ext cx="1182135" cy="1182135"/>
              </a:xfrm>
              <a:prstGeom prst="arc">
                <a:avLst>
                  <a:gd name="adj1" fmla="val 16200000"/>
                  <a:gd name="adj2" fmla="val 18779006"/>
                </a:avLst>
              </a:prstGeom>
              <a:noFill/>
              <a:ln w="12700" cap="rnd">
                <a:solidFill>
                  <a:schemeClr val="bg1"/>
                </a:solidFill>
                <a:prstDash val="solid"/>
                <a:round/>
                <a:tailEnd type="none"/>
              </a:ln>
              <a:effectLst>
                <a:glow rad="101600">
                  <a:schemeClr val="accent1">
                    <a:alpha val="35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55" name="Дуга 54">
                <a:extLst>
                  <a:ext uri="{FF2B5EF4-FFF2-40B4-BE49-F238E27FC236}">
                    <a16:creationId xmlns:a16="http://schemas.microsoft.com/office/drawing/2014/main" xmlns="" id="{3819BDB4-3F28-4BEE-A5AE-5F04754F95AE}"/>
                  </a:ext>
                </a:extLst>
              </p:cNvPr>
              <p:cNvSpPr/>
              <p:nvPr/>
            </p:nvSpPr>
            <p:spPr>
              <a:xfrm rot="6247209">
                <a:off x="6024626" y="2934196"/>
                <a:ext cx="1182135" cy="1182135"/>
              </a:xfrm>
              <a:prstGeom prst="arc">
                <a:avLst>
                  <a:gd name="adj1" fmla="val 16200000"/>
                  <a:gd name="adj2" fmla="val 18769515"/>
                </a:avLst>
              </a:prstGeom>
              <a:noFill/>
              <a:ln w="12700" cap="rnd">
                <a:solidFill>
                  <a:schemeClr val="bg1"/>
                </a:solidFill>
                <a:prstDash val="solid"/>
                <a:round/>
                <a:tailEnd type="none"/>
              </a:ln>
              <a:effectLst>
                <a:glow rad="101600">
                  <a:schemeClr val="accent1">
                    <a:alpha val="35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56" name="Дуга 55">
                <a:extLst>
                  <a:ext uri="{FF2B5EF4-FFF2-40B4-BE49-F238E27FC236}">
                    <a16:creationId xmlns:a16="http://schemas.microsoft.com/office/drawing/2014/main" xmlns="" id="{C9E22DC2-5DE5-4B8A-ADD5-9384B020E562}"/>
                  </a:ext>
                </a:extLst>
              </p:cNvPr>
              <p:cNvSpPr/>
              <p:nvPr/>
            </p:nvSpPr>
            <p:spPr>
              <a:xfrm rot="11647209">
                <a:off x="6024626" y="2934197"/>
                <a:ext cx="1182135" cy="1182135"/>
              </a:xfrm>
              <a:prstGeom prst="arc">
                <a:avLst>
                  <a:gd name="adj1" fmla="val 16200000"/>
                  <a:gd name="adj2" fmla="val 18769515"/>
                </a:avLst>
              </a:prstGeom>
              <a:noFill/>
              <a:ln w="12700" cap="rnd">
                <a:solidFill>
                  <a:schemeClr val="bg1"/>
                </a:solidFill>
                <a:prstDash val="solid"/>
                <a:round/>
                <a:tailEnd type="none"/>
              </a:ln>
              <a:effectLst>
                <a:glow rad="101600">
                  <a:schemeClr val="accent1">
                    <a:alpha val="35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57" name="Дуга 56">
                <a:extLst>
                  <a:ext uri="{FF2B5EF4-FFF2-40B4-BE49-F238E27FC236}">
                    <a16:creationId xmlns:a16="http://schemas.microsoft.com/office/drawing/2014/main" xmlns="" id="{26309436-A50E-421B-AE12-EADCDCFA7072}"/>
                  </a:ext>
                </a:extLst>
              </p:cNvPr>
              <p:cNvSpPr/>
              <p:nvPr/>
            </p:nvSpPr>
            <p:spPr>
              <a:xfrm>
                <a:off x="6002318" y="2907330"/>
                <a:ext cx="1235868" cy="1235868"/>
              </a:xfrm>
              <a:prstGeom prst="arc">
                <a:avLst>
                  <a:gd name="adj1" fmla="val 5829011"/>
                  <a:gd name="adj2" fmla="val 20871914"/>
                </a:avLst>
              </a:prstGeom>
              <a:noFill/>
              <a:ln w="12700">
                <a:solidFill>
                  <a:schemeClr val="bg1">
                    <a:alpha val="48000"/>
                  </a:schemeClr>
                </a:solidFill>
                <a:prstDash val="solid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44" name="Группа 43">
              <a:extLst>
                <a:ext uri="{FF2B5EF4-FFF2-40B4-BE49-F238E27FC236}">
                  <a16:creationId xmlns:a16="http://schemas.microsoft.com/office/drawing/2014/main" xmlns="" id="{E3B17CBA-5E57-4CD0-BE33-642185248BFA}"/>
                </a:ext>
              </a:extLst>
            </p:cNvPr>
            <p:cNvGrpSpPr/>
            <p:nvPr userDrawn="1"/>
          </p:nvGrpSpPr>
          <p:grpSpPr>
            <a:xfrm rot="10800000">
              <a:off x="1809624" y="1908823"/>
              <a:ext cx="2102808" cy="2102810"/>
              <a:chOff x="2348158" y="3889829"/>
              <a:chExt cx="4447684" cy="4447682"/>
            </a:xfrm>
          </p:grpSpPr>
          <p:sp>
            <p:nvSpPr>
              <p:cNvPr id="50" name="Овал 49">
                <a:extLst>
                  <a:ext uri="{FF2B5EF4-FFF2-40B4-BE49-F238E27FC236}">
                    <a16:creationId xmlns:a16="http://schemas.microsoft.com/office/drawing/2014/main" xmlns="" id="{B8D476C7-DFDF-4CEE-9AC0-5EA9CE07234E}"/>
                  </a:ext>
                </a:extLst>
              </p:cNvPr>
              <p:cNvSpPr/>
              <p:nvPr/>
            </p:nvSpPr>
            <p:spPr>
              <a:xfrm>
                <a:off x="2451100" y="3992771"/>
                <a:ext cx="4241800" cy="4241798"/>
              </a:xfrm>
              <a:prstGeom prst="ellipse">
                <a:avLst/>
              </a:prstGeom>
              <a:ln w="12700">
                <a:gradFill flip="none" rotWithShape="1">
                  <a:gsLst>
                    <a:gs pos="0">
                      <a:schemeClr val="bg1">
                        <a:alpha val="67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1"/>
                  <a:tileRect/>
                </a:gra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51" name="Овал 50">
                <a:extLst>
                  <a:ext uri="{FF2B5EF4-FFF2-40B4-BE49-F238E27FC236}">
                    <a16:creationId xmlns:a16="http://schemas.microsoft.com/office/drawing/2014/main" xmlns="" id="{E341723E-8570-43A0-B147-802475889ECE}"/>
                  </a:ext>
                </a:extLst>
              </p:cNvPr>
              <p:cNvSpPr/>
              <p:nvPr/>
            </p:nvSpPr>
            <p:spPr>
              <a:xfrm>
                <a:off x="2348158" y="3889829"/>
                <a:ext cx="4447684" cy="4447682"/>
              </a:xfrm>
              <a:prstGeom prst="ellipse">
                <a:avLst/>
              </a:prstGeom>
              <a:ln w="12700">
                <a:gradFill flip="none" rotWithShape="1">
                  <a:gsLst>
                    <a:gs pos="0">
                      <a:schemeClr val="bg1">
                        <a:alpha val="67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1"/>
                  <a:tileRect/>
                </a:gra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sz="9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45" name="Группа 44">
              <a:extLst>
                <a:ext uri="{FF2B5EF4-FFF2-40B4-BE49-F238E27FC236}">
                  <a16:creationId xmlns:a16="http://schemas.microsoft.com/office/drawing/2014/main" xmlns="" id="{48CF7568-0F22-4F41-99BC-5BBC1B6B84EA}"/>
                </a:ext>
              </a:extLst>
            </p:cNvPr>
            <p:cNvGrpSpPr/>
            <p:nvPr userDrawn="1"/>
          </p:nvGrpSpPr>
          <p:grpSpPr>
            <a:xfrm>
              <a:off x="2657101" y="2743493"/>
              <a:ext cx="416397" cy="416397"/>
              <a:chOff x="1642749" y="2107406"/>
              <a:chExt cx="218566" cy="218566"/>
            </a:xfrm>
          </p:grpSpPr>
          <p:sp>
            <p:nvSpPr>
              <p:cNvPr id="47" name="Овал 46">
                <a:extLst>
                  <a:ext uri="{FF2B5EF4-FFF2-40B4-BE49-F238E27FC236}">
                    <a16:creationId xmlns:a16="http://schemas.microsoft.com/office/drawing/2014/main" xmlns="" id="{2672AE28-E168-43CF-985D-3CED1C64D1AD}"/>
                  </a:ext>
                </a:extLst>
              </p:cNvPr>
              <p:cNvSpPr/>
              <p:nvPr/>
            </p:nvSpPr>
            <p:spPr>
              <a:xfrm>
                <a:off x="1707582" y="2172239"/>
                <a:ext cx="88900" cy="88900"/>
              </a:xfrm>
              <a:prstGeom prst="ellipse">
                <a:avLst/>
              </a:prstGeom>
              <a:ln w="28575">
                <a:solidFill>
                  <a:schemeClr val="accent1">
                    <a:lumMod val="40000"/>
                    <a:lumOff val="60000"/>
                  </a:schemeClr>
                </a:solidFill>
              </a:ln>
              <a:effectLst>
                <a:glow rad="495300">
                  <a:schemeClr val="accent1">
                    <a:alpha val="26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2152"/>
                <a:endParaRPr lang="ru-RU" sz="1323" dirty="0" err="1">
                  <a:solidFill>
                    <a:prstClr val="black"/>
                  </a:solidFill>
                  <a:latin typeface="Arial" panose="020B0604020202020204"/>
                </a:endParaRPr>
              </a:p>
            </p:txBody>
          </p:sp>
          <p:sp>
            <p:nvSpPr>
              <p:cNvPr id="48" name="Овал 47">
                <a:extLst>
                  <a:ext uri="{FF2B5EF4-FFF2-40B4-BE49-F238E27FC236}">
                    <a16:creationId xmlns:a16="http://schemas.microsoft.com/office/drawing/2014/main" xmlns="" id="{00185B9A-6D1A-4B01-9DE0-38B2526952F9}"/>
                  </a:ext>
                </a:extLst>
              </p:cNvPr>
              <p:cNvSpPr/>
              <p:nvPr/>
            </p:nvSpPr>
            <p:spPr>
              <a:xfrm>
                <a:off x="1673706" y="2138363"/>
                <a:ext cx="156652" cy="156652"/>
              </a:xfrm>
              <a:prstGeom prst="ellipse">
                <a:avLst/>
              </a:prstGeom>
              <a:noFill/>
              <a:ln w="12700">
                <a:solidFill>
                  <a:schemeClr val="accent1">
                    <a:lumMod val="40000"/>
                    <a:lumOff val="60000"/>
                    <a:alpha val="23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2152"/>
                <a:endParaRPr lang="ru-RU" sz="1323" dirty="0" err="1">
                  <a:solidFill>
                    <a:prstClr val="black"/>
                  </a:solidFill>
                  <a:latin typeface="Arial" panose="020B0604020202020204"/>
                </a:endParaRPr>
              </a:p>
            </p:txBody>
          </p:sp>
          <p:sp>
            <p:nvSpPr>
              <p:cNvPr id="49" name="Овал 48">
                <a:extLst>
                  <a:ext uri="{FF2B5EF4-FFF2-40B4-BE49-F238E27FC236}">
                    <a16:creationId xmlns:a16="http://schemas.microsoft.com/office/drawing/2014/main" xmlns="" id="{03979AA9-C73E-40A6-B0E9-8C0A15F22014}"/>
                  </a:ext>
                </a:extLst>
              </p:cNvPr>
              <p:cNvSpPr/>
              <p:nvPr/>
            </p:nvSpPr>
            <p:spPr>
              <a:xfrm>
                <a:off x="1642749" y="2107406"/>
                <a:ext cx="218566" cy="218566"/>
              </a:xfrm>
              <a:prstGeom prst="ellipse">
                <a:avLst/>
              </a:prstGeom>
              <a:noFill/>
              <a:ln w="12700">
                <a:solidFill>
                  <a:schemeClr val="accent1">
                    <a:lumMod val="40000"/>
                    <a:lumOff val="60000"/>
                    <a:alpha val="8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2152"/>
                <a:endParaRPr lang="ru-RU" sz="1323" dirty="0" err="1">
                  <a:solidFill>
                    <a:prstClr val="black"/>
                  </a:solidFill>
                  <a:latin typeface="Arial" panose="020B0604020202020204"/>
                </a:endParaRPr>
              </a:p>
            </p:txBody>
          </p:sp>
        </p:grpSp>
        <p:sp>
          <p:nvSpPr>
            <p:cNvPr id="46" name="Овал 45"/>
            <p:cNvSpPr/>
            <p:nvPr userDrawn="1"/>
          </p:nvSpPr>
          <p:spPr>
            <a:xfrm>
              <a:off x="2833870" y="2915015"/>
              <a:ext cx="72660" cy="72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  <a:prstDash val="solid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prstClr val="white"/>
                </a:solidFill>
              </a:endParaRPr>
            </a:p>
          </p:txBody>
        </p:sp>
      </p:grpSp>
      <p:sp>
        <p:nvSpPr>
          <p:cNvPr id="58" name="Прямоугольник 149">
            <a:extLst>
              <a:ext uri="{FF2B5EF4-FFF2-40B4-BE49-F238E27FC236}">
                <a16:creationId xmlns:a16="http://schemas.microsoft.com/office/drawing/2014/main" xmlns="" id="{EF3838A9-5D84-4EF3-AA2F-3ED2D3244974}"/>
              </a:ext>
            </a:extLst>
          </p:cNvPr>
          <p:cNvSpPr/>
          <p:nvPr/>
        </p:nvSpPr>
        <p:spPr>
          <a:xfrm rot="10800000" flipH="1" flipV="1">
            <a:off x="557353" y="3225428"/>
            <a:ext cx="132768" cy="99576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" fmla="*/ 914400 w 1005840"/>
              <a:gd name="connsiteY0" fmla="*/ 914400 h 1005840"/>
              <a:gd name="connsiteX1" fmla="*/ 0 w 1005840"/>
              <a:gd name="connsiteY1" fmla="*/ 914400 h 1005840"/>
              <a:gd name="connsiteX2" fmla="*/ 0 w 1005840"/>
              <a:gd name="connsiteY2" fmla="*/ 0 h 1005840"/>
              <a:gd name="connsiteX3" fmla="*/ 914400 w 1005840"/>
              <a:gd name="connsiteY3" fmla="*/ 0 h 1005840"/>
              <a:gd name="connsiteX4" fmla="*/ 1005840 w 1005840"/>
              <a:gd name="connsiteY4" fmla="*/ 1005840 h 1005840"/>
              <a:gd name="connsiteX0" fmla="*/ 914400 w 914400"/>
              <a:gd name="connsiteY0" fmla="*/ 914400 h 914400"/>
              <a:gd name="connsiteX1" fmla="*/ 0 w 914400"/>
              <a:gd name="connsiteY1" fmla="*/ 914400 h 914400"/>
              <a:gd name="connsiteX2" fmla="*/ 0 w 914400"/>
              <a:gd name="connsiteY2" fmla="*/ 0 h 914400"/>
              <a:gd name="connsiteX3" fmla="*/ 914400 w 914400"/>
              <a:gd name="connsiteY3" fmla="*/ 0 h 914400"/>
              <a:gd name="connsiteX0" fmla="*/ 0 w 914400"/>
              <a:gd name="connsiteY0" fmla="*/ 914400 h 914400"/>
              <a:gd name="connsiteX1" fmla="*/ 0 w 914400"/>
              <a:gd name="connsiteY1" fmla="*/ 0 h 914400"/>
              <a:gd name="connsiteX2" fmla="*/ 914400 w 914400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914400"/>
                </a:moveTo>
                <a:lnTo>
                  <a:pt x="0" y="0"/>
                </a:lnTo>
                <a:lnTo>
                  <a:pt x="914400" y="0"/>
                </a:lnTo>
              </a:path>
            </a:pathLst>
          </a:custGeom>
          <a:noFill/>
          <a:ln w="12700" cap="rnd">
            <a:solidFill>
              <a:schemeClr val="accent1"/>
            </a:solidFill>
            <a:prstDash val="solid"/>
            <a:round/>
            <a:tailEnd type="none"/>
          </a:ln>
          <a:effectLst>
            <a:glow rad="101600">
              <a:schemeClr val="accent1">
                <a:alpha val="38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72152"/>
            <a:endParaRPr lang="ru-RU" sz="1323">
              <a:solidFill>
                <a:prstClr val="white"/>
              </a:solidFill>
              <a:latin typeface="Arial" panose="020B0604020202020204"/>
            </a:endParaRPr>
          </a:p>
        </p:txBody>
      </p:sp>
      <p:pic>
        <p:nvPicPr>
          <p:cNvPr id="59" name="Рисунок 58"/>
          <p:cNvPicPr>
            <a:picLocks noChangeAspect="1"/>
          </p:cNvPicPr>
          <p:nvPr/>
        </p:nvPicPr>
        <p:blipFill>
          <a:blip r:embed="rId5" cstate="email">
            <a:alphaModFix amt="2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02848" y="3579574"/>
            <a:ext cx="4180790" cy="2020550"/>
          </a:xfrm>
          <a:prstGeom prst="rect">
            <a:avLst/>
          </a:prstGeom>
          <a:effectLst>
            <a:glow rad="25400">
              <a:schemeClr val="bg1">
                <a:alpha val="5000"/>
              </a:schemeClr>
            </a:glow>
          </a:effectLst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5" cstate="email">
            <a:alphaModFix amt="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86385" y="-821733"/>
            <a:ext cx="4180790" cy="2020550"/>
          </a:xfrm>
          <a:prstGeom prst="rect">
            <a:avLst/>
          </a:prstGeom>
          <a:effectLst>
            <a:glow rad="25400">
              <a:schemeClr val="bg1">
                <a:alpha val="5000"/>
              </a:schemeClr>
            </a:glow>
          </a:effectLst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5" cstate="email">
            <a:alphaModFix amt="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1098073" y="1057012"/>
            <a:ext cx="3135593" cy="2694066"/>
          </a:xfrm>
          <a:prstGeom prst="rect">
            <a:avLst/>
          </a:prstGeom>
          <a:effectLst>
            <a:glow rad="25400">
              <a:schemeClr val="bg1">
                <a:alpha val="5000"/>
              </a:schemeClr>
            </a:glow>
          </a:effectLst>
        </p:spPr>
      </p:pic>
      <p:sp>
        <p:nvSpPr>
          <p:cNvPr id="62" name="Овал 61"/>
          <p:cNvSpPr/>
          <p:nvPr/>
        </p:nvSpPr>
        <p:spPr>
          <a:xfrm>
            <a:off x="221151" y="102140"/>
            <a:ext cx="546018" cy="409514"/>
          </a:xfrm>
          <a:prstGeom prst="ellipse">
            <a:avLst/>
          </a:prstGeom>
          <a:solidFill>
            <a:schemeClr val="accent1">
              <a:alpha val="30000"/>
            </a:schemeClr>
          </a:solidFill>
          <a:ln w="57150">
            <a:solidFill>
              <a:schemeClr val="accent1">
                <a:alpha val="30000"/>
              </a:schemeClr>
            </a:solidFill>
          </a:ln>
          <a:effectLst>
            <a:glow rad="482600">
              <a:srgbClr val="036FBB">
                <a:alpha val="26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6" tIns="34288" rIns="68576" bIns="3428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200">
              <a:solidFill>
                <a:prstClr val="white"/>
              </a:solidFill>
            </a:endParaRPr>
          </a:p>
        </p:txBody>
      </p:sp>
      <p:grpSp>
        <p:nvGrpSpPr>
          <p:cNvPr id="63" name="Группа 62">
            <a:extLst>
              <a:ext uri="{FF2B5EF4-FFF2-40B4-BE49-F238E27FC236}">
                <a16:creationId xmlns:a16="http://schemas.microsoft.com/office/drawing/2014/main" xmlns="" id="{C58CBF82-AF26-4145-B19F-DC8FD0FBC003}"/>
              </a:ext>
            </a:extLst>
          </p:cNvPr>
          <p:cNvGrpSpPr/>
          <p:nvPr/>
        </p:nvGrpSpPr>
        <p:grpSpPr>
          <a:xfrm>
            <a:off x="898155" y="3217042"/>
            <a:ext cx="735239" cy="61506"/>
            <a:chOff x="5652885" y="1697373"/>
            <a:chExt cx="735239" cy="82008"/>
          </a:xfrm>
        </p:grpSpPr>
        <p:grpSp>
          <p:nvGrpSpPr>
            <p:cNvPr id="64" name="Группа 63">
              <a:extLst>
                <a:ext uri="{FF2B5EF4-FFF2-40B4-BE49-F238E27FC236}">
                  <a16:creationId xmlns:a16="http://schemas.microsoft.com/office/drawing/2014/main" xmlns="" id="{2C788580-7DEF-429D-8F95-B019D87ED440}"/>
                </a:ext>
              </a:extLst>
            </p:cNvPr>
            <p:cNvGrpSpPr/>
            <p:nvPr/>
          </p:nvGrpSpPr>
          <p:grpSpPr>
            <a:xfrm>
              <a:off x="5652885" y="1697373"/>
              <a:ext cx="335189" cy="82008"/>
              <a:chOff x="1385685" y="5103391"/>
              <a:chExt cx="335189" cy="82008"/>
            </a:xfrm>
          </p:grpSpPr>
          <p:sp>
            <p:nvSpPr>
              <p:cNvPr id="69" name="Овал 68">
                <a:extLst>
                  <a:ext uri="{FF2B5EF4-FFF2-40B4-BE49-F238E27FC236}">
                    <a16:creationId xmlns:a16="http://schemas.microsoft.com/office/drawing/2014/main" xmlns="" id="{52025BB4-761E-4DFD-A30C-41D8691FB68E}"/>
                  </a:ext>
                </a:extLst>
              </p:cNvPr>
              <p:cNvSpPr/>
              <p:nvPr/>
            </p:nvSpPr>
            <p:spPr>
              <a:xfrm>
                <a:off x="1638866" y="5103391"/>
                <a:ext cx="82008" cy="8200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  <a:prstDash val="solid"/>
                <a:tailEnd type="none"/>
              </a:ln>
              <a:effectLst>
                <a:glow rad="304800">
                  <a:schemeClr val="accent1">
                    <a:alpha val="27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70" name="Овал 69">
                <a:extLst>
                  <a:ext uri="{FF2B5EF4-FFF2-40B4-BE49-F238E27FC236}">
                    <a16:creationId xmlns:a16="http://schemas.microsoft.com/office/drawing/2014/main" xmlns="" id="{F303CF52-0726-4447-B03A-649E9BE411E5}"/>
                  </a:ext>
                </a:extLst>
              </p:cNvPr>
              <p:cNvSpPr/>
              <p:nvPr/>
            </p:nvSpPr>
            <p:spPr>
              <a:xfrm>
                <a:off x="151227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52000"/>
                </a:schemeClr>
              </a:solidFill>
              <a:ln>
                <a:noFill/>
                <a:prstDash val="solid"/>
                <a:tailEnd type="none"/>
              </a:ln>
              <a:effectLst>
                <a:glow rad="76200">
                  <a:schemeClr val="accent1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71" name="Овал 70">
                <a:extLst>
                  <a:ext uri="{FF2B5EF4-FFF2-40B4-BE49-F238E27FC236}">
                    <a16:creationId xmlns:a16="http://schemas.microsoft.com/office/drawing/2014/main" xmlns="" id="{35FD79A0-0DCC-469A-87D3-BEF1F4800533}"/>
                  </a:ext>
                </a:extLst>
              </p:cNvPr>
              <p:cNvSpPr/>
              <p:nvPr/>
            </p:nvSpPr>
            <p:spPr>
              <a:xfrm>
                <a:off x="138568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30000"/>
                </a:schemeClr>
              </a:solidFill>
              <a:ln>
                <a:noFill/>
                <a:prstDash val="solid"/>
                <a:tailEnd type="none"/>
              </a:ln>
              <a:effectLst>
                <a:glow rad="127000">
                  <a:schemeClr val="accent1">
                    <a:alpha val="13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5" name="Группа 64">
              <a:extLst>
                <a:ext uri="{FF2B5EF4-FFF2-40B4-BE49-F238E27FC236}">
                  <a16:creationId xmlns:a16="http://schemas.microsoft.com/office/drawing/2014/main" xmlns="" id="{8D1D9416-5D54-4C35-B6A4-FD1326544EC2}"/>
                </a:ext>
              </a:extLst>
            </p:cNvPr>
            <p:cNvGrpSpPr/>
            <p:nvPr/>
          </p:nvGrpSpPr>
          <p:grpSpPr>
            <a:xfrm>
              <a:off x="6052935" y="1697373"/>
              <a:ext cx="335189" cy="82008"/>
              <a:chOff x="1385685" y="5103391"/>
              <a:chExt cx="335189" cy="82008"/>
            </a:xfrm>
          </p:grpSpPr>
          <p:sp>
            <p:nvSpPr>
              <p:cNvPr id="66" name="Овал 65">
                <a:extLst>
                  <a:ext uri="{FF2B5EF4-FFF2-40B4-BE49-F238E27FC236}">
                    <a16:creationId xmlns:a16="http://schemas.microsoft.com/office/drawing/2014/main" xmlns="" id="{1FEB5D3E-893E-4436-AA12-2C4627131C3F}"/>
                  </a:ext>
                </a:extLst>
              </p:cNvPr>
              <p:cNvSpPr/>
              <p:nvPr/>
            </p:nvSpPr>
            <p:spPr>
              <a:xfrm>
                <a:off x="1638866" y="5103391"/>
                <a:ext cx="82008" cy="8200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  <a:prstDash val="solid"/>
                <a:tailEnd type="none"/>
              </a:ln>
              <a:effectLst>
                <a:glow rad="304800">
                  <a:schemeClr val="accent1">
                    <a:alpha val="27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67" name="Овал 66">
                <a:extLst>
                  <a:ext uri="{FF2B5EF4-FFF2-40B4-BE49-F238E27FC236}">
                    <a16:creationId xmlns:a16="http://schemas.microsoft.com/office/drawing/2014/main" xmlns="" id="{CC581008-198D-4528-ACC1-BC1E9ADE4159}"/>
                  </a:ext>
                </a:extLst>
              </p:cNvPr>
              <p:cNvSpPr/>
              <p:nvPr/>
            </p:nvSpPr>
            <p:spPr>
              <a:xfrm>
                <a:off x="151227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52000"/>
                </a:schemeClr>
              </a:solidFill>
              <a:ln>
                <a:noFill/>
                <a:prstDash val="solid"/>
                <a:tailEnd type="none"/>
              </a:ln>
              <a:effectLst>
                <a:glow rad="76200">
                  <a:schemeClr val="accent1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68" name="Овал 67">
                <a:extLst>
                  <a:ext uri="{FF2B5EF4-FFF2-40B4-BE49-F238E27FC236}">
                    <a16:creationId xmlns:a16="http://schemas.microsoft.com/office/drawing/2014/main" xmlns="" id="{927753D8-03BE-4F97-A90B-F02F8F6262D0}"/>
                  </a:ext>
                </a:extLst>
              </p:cNvPr>
              <p:cNvSpPr/>
              <p:nvPr/>
            </p:nvSpPr>
            <p:spPr>
              <a:xfrm>
                <a:off x="138568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30000"/>
                </a:schemeClr>
              </a:solidFill>
              <a:ln>
                <a:noFill/>
                <a:prstDash val="solid"/>
                <a:tailEnd type="none"/>
              </a:ln>
              <a:effectLst>
                <a:glow rad="127000">
                  <a:schemeClr val="accent1">
                    <a:alpha val="13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72" name="Группа 71">
            <a:extLst>
              <a:ext uri="{FF2B5EF4-FFF2-40B4-BE49-F238E27FC236}">
                <a16:creationId xmlns:a16="http://schemas.microsoft.com/office/drawing/2014/main" xmlns="" id="{C58CBF82-AF26-4145-B19F-DC8FD0FBC003}"/>
              </a:ext>
            </a:extLst>
          </p:cNvPr>
          <p:cNvGrpSpPr/>
          <p:nvPr/>
        </p:nvGrpSpPr>
        <p:grpSpPr>
          <a:xfrm>
            <a:off x="1710517" y="3217042"/>
            <a:ext cx="735239" cy="61506"/>
            <a:chOff x="5652885" y="1697373"/>
            <a:chExt cx="735239" cy="82008"/>
          </a:xfrm>
        </p:grpSpPr>
        <p:grpSp>
          <p:nvGrpSpPr>
            <p:cNvPr id="73" name="Группа 72">
              <a:extLst>
                <a:ext uri="{FF2B5EF4-FFF2-40B4-BE49-F238E27FC236}">
                  <a16:creationId xmlns:a16="http://schemas.microsoft.com/office/drawing/2014/main" xmlns="" id="{2C788580-7DEF-429D-8F95-B019D87ED440}"/>
                </a:ext>
              </a:extLst>
            </p:cNvPr>
            <p:cNvGrpSpPr/>
            <p:nvPr/>
          </p:nvGrpSpPr>
          <p:grpSpPr>
            <a:xfrm>
              <a:off x="5652885" y="1697373"/>
              <a:ext cx="335189" cy="82008"/>
              <a:chOff x="1385685" y="5103391"/>
              <a:chExt cx="335189" cy="82008"/>
            </a:xfrm>
          </p:grpSpPr>
          <p:sp>
            <p:nvSpPr>
              <p:cNvPr id="78" name="Овал 77">
                <a:extLst>
                  <a:ext uri="{FF2B5EF4-FFF2-40B4-BE49-F238E27FC236}">
                    <a16:creationId xmlns:a16="http://schemas.microsoft.com/office/drawing/2014/main" xmlns="" id="{52025BB4-761E-4DFD-A30C-41D8691FB68E}"/>
                  </a:ext>
                </a:extLst>
              </p:cNvPr>
              <p:cNvSpPr/>
              <p:nvPr/>
            </p:nvSpPr>
            <p:spPr>
              <a:xfrm>
                <a:off x="1638866" y="5103391"/>
                <a:ext cx="82008" cy="8200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  <a:prstDash val="solid"/>
                <a:tailEnd type="none"/>
              </a:ln>
              <a:effectLst>
                <a:glow rad="304800">
                  <a:schemeClr val="accent1">
                    <a:alpha val="27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Овал 78">
                <a:extLst>
                  <a:ext uri="{FF2B5EF4-FFF2-40B4-BE49-F238E27FC236}">
                    <a16:creationId xmlns:a16="http://schemas.microsoft.com/office/drawing/2014/main" xmlns="" id="{F303CF52-0726-4447-B03A-649E9BE411E5}"/>
                  </a:ext>
                </a:extLst>
              </p:cNvPr>
              <p:cNvSpPr/>
              <p:nvPr/>
            </p:nvSpPr>
            <p:spPr>
              <a:xfrm>
                <a:off x="151227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52000"/>
                </a:schemeClr>
              </a:solidFill>
              <a:ln>
                <a:noFill/>
                <a:prstDash val="solid"/>
                <a:tailEnd type="none"/>
              </a:ln>
              <a:effectLst>
                <a:glow rad="76200">
                  <a:schemeClr val="accent1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Овал 79">
                <a:extLst>
                  <a:ext uri="{FF2B5EF4-FFF2-40B4-BE49-F238E27FC236}">
                    <a16:creationId xmlns:a16="http://schemas.microsoft.com/office/drawing/2014/main" xmlns="" id="{35FD79A0-0DCC-469A-87D3-BEF1F4800533}"/>
                  </a:ext>
                </a:extLst>
              </p:cNvPr>
              <p:cNvSpPr/>
              <p:nvPr/>
            </p:nvSpPr>
            <p:spPr>
              <a:xfrm>
                <a:off x="138568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30000"/>
                </a:schemeClr>
              </a:solidFill>
              <a:ln>
                <a:noFill/>
                <a:prstDash val="solid"/>
                <a:tailEnd type="none"/>
              </a:ln>
              <a:effectLst>
                <a:glow rad="127000">
                  <a:schemeClr val="accent1">
                    <a:alpha val="13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74" name="Группа 73">
              <a:extLst>
                <a:ext uri="{FF2B5EF4-FFF2-40B4-BE49-F238E27FC236}">
                  <a16:creationId xmlns:a16="http://schemas.microsoft.com/office/drawing/2014/main" xmlns="" id="{8D1D9416-5D54-4C35-B6A4-FD1326544EC2}"/>
                </a:ext>
              </a:extLst>
            </p:cNvPr>
            <p:cNvGrpSpPr/>
            <p:nvPr/>
          </p:nvGrpSpPr>
          <p:grpSpPr>
            <a:xfrm>
              <a:off x="6052935" y="1697373"/>
              <a:ext cx="335189" cy="82008"/>
              <a:chOff x="1385685" y="5103391"/>
              <a:chExt cx="335189" cy="82008"/>
            </a:xfrm>
          </p:grpSpPr>
          <p:sp>
            <p:nvSpPr>
              <p:cNvPr id="75" name="Овал 74">
                <a:extLst>
                  <a:ext uri="{FF2B5EF4-FFF2-40B4-BE49-F238E27FC236}">
                    <a16:creationId xmlns:a16="http://schemas.microsoft.com/office/drawing/2014/main" xmlns="" id="{1FEB5D3E-893E-4436-AA12-2C4627131C3F}"/>
                  </a:ext>
                </a:extLst>
              </p:cNvPr>
              <p:cNvSpPr/>
              <p:nvPr/>
            </p:nvSpPr>
            <p:spPr>
              <a:xfrm>
                <a:off x="1638866" y="5103391"/>
                <a:ext cx="82008" cy="8200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  <a:prstDash val="solid"/>
                <a:tailEnd type="none"/>
              </a:ln>
              <a:effectLst>
                <a:glow rad="304800">
                  <a:schemeClr val="accent1">
                    <a:alpha val="27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Овал 75">
                <a:extLst>
                  <a:ext uri="{FF2B5EF4-FFF2-40B4-BE49-F238E27FC236}">
                    <a16:creationId xmlns:a16="http://schemas.microsoft.com/office/drawing/2014/main" xmlns="" id="{CC581008-198D-4528-ACC1-BC1E9ADE4159}"/>
                  </a:ext>
                </a:extLst>
              </p:cNvPr>
              <p:cNvSpPr/>
              <p:nvPr/>
            </p:nvSpPr>
            <p:spPr>
              <a:xfrm>
                <a:off x="151227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52000"/>
                </a:schemeClr>
              </a:solidFill>
              <a:ln>
                <a:noFill/>
                <a:prstDash val="solid"/>
                <a:tailEnd type="none"/>
              </a:ln>
              <a:effectLst>
                <a:glow rad="76200">
                  <a:schemeClr val="accent1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Овал 76">
                <a:extLst>
                  <a:ext uri="{FF2B5EF4-FFF2-40B4-BE49-F238E27FC236}">
                    <a16:creationId xmlns:a16="http://schemas.microsoft.com/office/drawing/2014/main" xmlns="" id="{927753D8-03BE-4F97-A90B-F02F8F6262D0}"/>
                  </a:ext>
                </a:extLst>
              </p:cNvPr>
              <p:cNvSpPr/>
              <p:nvPr/>
            </p:nvSpPr>
            <p:spPr>
              <a:xfrm>
                <a:off x="138568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30000"/>
                </a:schemeClr>
              </a:solidFill>
              <a:ln>
                <a:noFill/>
                <a:prstDash val="solid"/>
                <a:tailEnd type="none"/>
              </a:ln>
              <a:effectLst>
                <a:glow rad="127000">
                  <a:schemeClr val="accent1">
                    <a:alpha val="13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1008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093DEA9-812A-4C47-B017-3B70BCD45325}"/>
              </a:ext>
            </a:extLst>
          </p:cNvPr>
          <p:cNvSpPr/>
          <p:nvPr userDrawn="1"/>
        </p:nvSpPr>
        <p:spPr>
          <a:xfrm>
            <a:off x="-1" y="0"/>
            <a:ext cx="9144001" cy="469041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200" kern="0" dirty="0" err="1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xmlns="" id="{C6EB620C-0336-4474-976E-DD628F337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752" y="50477"/>
            <a:ext cx="8070265" cy="368087"/>
          </a:xfrm>
          <a:prstGeom prst="rect">
            <a:avLst/>
          </a:prstGeom>
        </p:spPr>
        <p:txBody>
          <a:bodyPr anchor="ctr"/>
          <a:lstStyle>
            <a:lvl1pPr>
              <a:defRPr sz="1148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3293A9AF-E31B-4DFB-A2D7-BBAB2AEA3236}"/>
              </a:ext>
            </a:extLst>
          </p:cNvPr>
          <p:cNvCxnSpPr/>
          <p:nvPr userDrawn="1"/>
        </p:nvCxnSpPr>
        <p:spPr>
          <a:xfrm>
            <a:off x="0" y="469041"/>
            <a:ext cx="9145214" cy="0"/>
          </a:xfrm>
          <a:prstGeom prst="line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4410DAEE-0D1F-489F-BEBE-B897A7609C9E}"/>
              </a:ext>
            </a:extLst>
          </p:cNvPr>
          <p:cNvGrpSpPr/>
          <p:nvPr userDrawn="1"/>
        </p:nvGrpSpPr>
        <p:grpSpPr>
          <a:xfrm>
            <a:off x="-1" y="110002"/>
            <a:ext cx="306138" cy="249038"/>
            <a:chOff x="3670300" y="1981200"/>
            <a:chExt cx="844518" cy="431800"/>
          </a:xfrm>
          <a:gradFill flip="none" rotWithShape="1">
            <a:gsLst>
              <a:gs pos="0">
                <a:schemeClr val="accent1">
                  <a:alpha val="48000"/>
                </a:schemeClr>
              </a:gs>
              <a:gs pos="88000">
                <a:schemeClr val="bg1">
                  <a:alpha val="51000"/>
                </a:schemeClr>
              </a:gs>
            </a:gsLst>
            <a:lin ang="10800000" scaled="0"/>
            <a:tileRect/>
          </a:gradFill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xmlns="" id="{D2698BB7-3F40-4E1B-A9D6-A748FE0877BA}"/>
                </a:ext>
              </a:extLst>
            </p:cNvPr>
            <p:cNvSpPr/>
            <p:nvPr userDrawn="1"/>
          </p:nvSpPr>
          <p:spPr>
            <a:xfrm>
              <a:off x="3670300" y="1981200"/>
              <a:ext cx="74323" cy="4318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33" dirty="0" err="1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4E816B3D-0216-4C71-806D-F7AC110A4322}"/>
                </a:ext>
              </a:extLst>
            </p:cNvPr>
            <p:cNvSpPr/>
            <p:nvPr userDrawn="1"/>
          </p:nvSpPr>
          <p:spPr>
            <a:xfrm>
              <a:off x="3824340" y="1981200"/>
              <a:ext cx="74323" cy="4318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33" dirty="0" err="1">
                <a:solidFill>
                  <a:prstClr val="black"/>
                </a:solidFill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xmlns="" id="{F5A950B0-E474-44AE-A645-0CA66F55CD86}"/>
                </a:ext>
              </a:extLst>
            </p:cNvPr>
            <p:cNvSpPr/>
            <p:nvPr userDrawn="1"/>
          </p:nvSpPr>
          <p:spPr>
            <a:xfrm>
              <a:off x="3978380" y="1981200"/>
              <a:ext cx="74323" cy="4318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33" dirty="0" err="1">
                <a:solidFill>
                  <a:prstClr val="black"/>
                </a:solidFill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855AF602-07CE-4F82-946A-23A4D3FFFD53}"/>
                </a:ext>
              </a:extLst>
            </p:cNvPr>
            <p:cNvSpPr/>
            <p:nvPr userDrawn="1"/>
          </p:nvSpPr>
          <p:spPr>
            <a:xfrm>
              <a:off x="4286460" y="1981200"/>
              <a:ext cx="74323" cy="4318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33" dirty="0" err="1">
                <a:solidFill>
                  <a:prstClr val="black"/>
                </a:solidFill>
              </a:endParaRP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7C35D709-825E-4D91-98BA-37146E9264D0}"/>
                </a:ext>
              </a:extLst>
            </p:cNvPr>
            <p:cNvSpPr/>
            <p:nvPr userDrawn="1"/>
          </p:nvSpPr>
          <p:spPr>
            <a:xfrm>
              <a:off x="4440495" y="1981200"/>
              <a:ext cx="74323" cy="4318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33" dirty="0" err="1">
                <a:solidFill>
                  <a:prstClr val="black"/>
                </a:solidFill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8ED664BA-A1E7-43CC-B6C5-6C6F1D6C631C}"/>
                </a:ext>
              </a:extLst>
            </p:cNvPr>
            <p:cNvSpPr/>
            <p:nvPr userDrawn="1"/>
          </p:nvSpPr>
          <p:spPr>
            <a:xfrm>
              <a:off x="4132420" y="1981200"/>
              <a:ext cx="74323" cy="4318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33" dirty="0" err="1"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xmlns="" id="{F880A1AB-7823-4833-9F24-183C5C2A13D7}"/>
              </a:ext>
            </a:extLst>
          </p:cNvPr>
          <p:cNvGrpSpPr/>
          <p:nvPr userDrawn="1"/>
        </p:nvGrpSpPr>
        <p:grpSpPr>
          <a:xfrm>
            <a:off x="7580294" y="129012"/>
            <a:ext cx="1563707" cy="340029"/>
            <a:chOff x="3717817" y="3938505"/>
            <a:chExt cx="1133692" cy="328696"/>
          </a:xfrm>
        </p:grpSpPr>
        <p:sp>
          <p:nvSpPr>
            <p:cNvPr id="31" name="Полилиния: фигура 30">
              <a:extLst>
                <a:ext uri="{FF2B5EF4-FFF2-40B4-BE49-F238E27FC236}">
                  <a16:creationId xmlns:a16="http://schemas.microsoft.com/office/drawing/2014/main" xmlns="" id="{52B79619-FDA7-4C86-A2BB-24CB5CD342C1}"/>
                </a:ext>
              </a:extLst>
            </p:cNvPr>
            <p:cNvSpPr/>
            <p:nvPr/>
          </p:nvSpPr>
          <p:spPr bwMode="auto">
            <a:xfrm>
              <a:off x="3717817" y="3938505"/>
              <a:ext cx="1133692" cy="328696"/>
            </a:xfrm>
            <a:custGeom>
              <a:avLst/>
              <a:gdLst>
                <a:gd name="connsiteX0" fmla="*/ 6955999 w 7002235"/>
                <a:gd name="connsiteY0" fmla="*/ 0 h 2030186"/>
                <a:gd name="connsiteX1" fmla="*/ 7002235 w 7002235"/>
                <a:gd name="connsiteY1" fmla="*/ 0 h 2030186"/>
                <a:gd name="connsiteX2" fmla="*/ 7002235 w 7002235"/>
                <a:gd name="connsiteY2" fmla="*/ 2030186 h 2030186"/>
                <a:gd name="connsiteX3" fmla="*/ 3962718 w 7002235"/>
                <a:gd name="connsiteY3" fmla="*/ 2030186 h 2030186"/>
                <a:gd name="connsiteX4" fmla="*/ 2611999 w 7002235"/>
                <a:gd name="connsiteY4" fmla="*/ 2030186 h 2030186"/>
                <a:gd name="connsiteX5" fmla="*/ 0 w 7002235"/>
                <a:gd name="connsiteY5" fmla="*/ 2030186 h 2030186"/>
                <a:gd name="connsiteX6" fmla="*/ 868527 w 7002235"/>
                <a:gd name="connsiteY6" fmla="*/ 928232 h 2030186"/>
                <a:gd name="connsiteX7" fmla="*/ 2611999 w 7002235"/>
                <a:gd name="connsiteY7" fmla="*/ 928232 h 2030186"/>
                <a:gd name="connsiteX8" fmla="*/ 3094192 w 7002235"/>
                <a:gd name="connsiteY8" fmla="*/ 928232 h 2030186"/>
                <a:gd name="connsiteX9" fmla="*/ 6224395 w 7002235"/>
                <a:gd name="connsiteY9" fmla="*/ 928232 h 203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02235" h="2030186">
                  <a:moveTo>
                    <a:pt x="6955999" y="0"/>
                  </a:moveTo>
                  <a:lnTo>
                    <a:pt x="7002235" y="0"/>
                  </a:lnTo>
                  <a:lnTo>
                    <a:pt x="7002235" y="2030186"/>
                  </a:lnTo>
                  <a:lnTo>
                    <a:pt x="3962718" y="2030186"/>
                  </a:lnTo>
                  <a:lnTo>
                    <a:pt x="2611999" y="2030186"/>
                  </a:lnTo>
                  <a:lnTo>
                    <a:pt x="0" y="2030186"/>
                  </a:lnTo>
                  <a:lnTo>
                    <a:pt x="868527" y="928232"/>
                  </a:lnTo>
                  <a:lnTo>
                    <a:pt x="2611999" y="928232"/>
                  </a:lnTo>
                  <a:lnTo>
                    <a:pt x="3094192" y="928232"/>
                  </a:lnTo>
                  <a:lnTo>
                    <a:pt x="6224395" y="928232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74000">
                  <a:sysClr val="window" lastClr="FFFFFF">
                    <a:alpha val="20000"/>
                  </a:sysClr>
                </a:gs>
              </a:gsLst>
              <a:lin ang="0" scaled="1"/>
              <a:tileRect/>
            </a:gradFill>
            <a:ln>
              <a:noFill/>
            </a:ln>
            <a:extLst/>
          </p:spPr>
          <p:txBody>
            <a:bodyPr lIns="0" tIns="0" rIns="0" bIns="0" rtlCol="0" anchor="ctr"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/>
              </a:pPr>
              <a:endParaRPr lang="ru-RU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endParaRPr>
            </a:p>
          </p:txBody>
        </p:sp>
        <p:sp>
          <p:nvSpPr>
            <p:cNvPr id="32" name="Полилиния: фигура 31">
              <a:extLst>
                <a:ext uri="{FF2B5EF4-FFF2-40B4-BE49-F238E27FC236}">
                  <a16:creationId xmlns:a16="http://schemas.microsoft.com/office/drawing/2014/main" xmlns="" id="{25369480-94E5-49E5-8877-72455A8EC387}"/>
                </a:ext>
              </a:extLst>
            </p:cNvPr>
            <p:cNvSpPr/>
            <p:nvPr/>
          </p:nvSpPr>
          <p:spPr bwMode="auto">
            <a:xfrm>
              <a:off x="4194462" y="4076700"/>
              <a:ext cx="657047" cy="190500"/>
            </a:xfrm>
            <a:custGeom>
              <a:avLst/>
              <a:gdLst>
                <a:gd name="connsiteX0" fmla="*/ 6955999 w 7002235"/>
                <a:gd name="connsiteY0" fmla="*/ 0 h 2030186"/>
                <a:gd name="connsiteX1" fmla="*/ 7002235 w 7002235"/>
                <a:gd name="connsiteY1" fmla="*/ 0 h 2030186"/>
                <a:gd name="connsiteX2" fmla="*/ 7002235 w 7002235"/>
                <a:gd name="connsiteY2" fmla="*/ 2030186 h 2030186"/>
                <a:gd name="connsiteX3" fmla="*/ 3962718 w 7002235"/>
                <a:gd name="connsiteY3" fmla="*/ 2030186 h 2030186"/>
                <a:gd name="connsiteX4" fmla="*/ 2611999 w 7002235"/>
                <a:gd name="connsiteY4" fmla="*/ 2030186 h 2030186"/>
                <a:gd name="connsiteX5" fmla="*/ 0 w 7002235"/>
                <a:gd name="connsiteY5" fmla="*/ 2030186 h 2030186"/>
                <a:gd name="connsiteX6" fmla="*/ 868527 w 7002235"/>
                <a:gd name="connsiteY6" fmla="*/ 928232 h 2030186"/>
                <a:gd name="connsiteX7" fmla="*/ 2611999 w 7002235"/>
                <a:gd name="connsiteY7" fmla="*/ 928232 h 2030186"/>
                <a:gd name="connsiteX8" fmla="*/ 3094192 w 7002235"/>
                <a:gd name="connsiteY8" fmla="*/ 928232 h 2030186"/>
                <a:gd name="connsiteX9" fmla="*/ 6224395 w 7002235"/>
                <a:gd name="connsiteY9" fmla="*/ 928232 h 203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02235" h="2030186">
                  <a:moveTo>
                    <a:pt x="6955999" y="0"/>
                  </a:moveTo>
                  <a:lnTo>
                    <a:pt x="7002235" y="0"/>
                  </a:lnTo>
                  <a:lnTo>
                    <a:pt x="7002235" y="2030186"/>
                  </a:lnTo>
                  <a:lnTo>
                    <a:pt x="3962718" y="2030186"/>
                  </a:lnTo>
                  <a:lnTo>
                    <a:pt x="2611999" y="2030186"/>
                  </a:lnTo>
                  <a:lnTo>
                    <a:pt x="0" y="2030186"/>
                  </a:lnTo>
                  <a:lnTo>
                    <a:pt x="868527" y="928232"/>
                  </a:lnTo>
                  <a:lnTo>
                    <a:pt x="2611999" y="928232"/>
                  </a:lnTo>
                  <a:lnTo>
                    <a:pt x="3094192" y="928232"/>
                  </a:lnTo>
                  <a:lnTo>
                    <a:pt x="6224395" y="928232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74000">
                  <a:sysClr val="window" lastClr="FFFFFF">
                    <a:alpha val="20000"/>
                  </a:sysClr>
                </a:gs>
              </a:gsLst>
              <a:lin ang="0" scaled="1"/>
              <a:tileRect/>
            </a:gradFill>
            <a:ln>
              <a:noFill/>
            </a:ln>
            <a:ex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/>
              </a:pPr>
              <a:endParaRPr lang="ru-RU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endParaRPr>
            </a:p>
          </p:txBody>
        </p:sp>
      </p:grpSp>
      <p:pic>
        <p:nvPicPr>
          <p:cNvPr id="42" name="Изображение 12">
            <a:extLst>
              <a:ext uri="{FF2B5EF4-FFF2-40B4-BE49-F238E27FC236}">
                <a16:creationId xmlns:a16="http://schemas.microsoft.com/office/drawing/2014/main" xmlns="" id="{C9638E77-0F9B-4EEF-A890-BFDC853A38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618" y="142627"/>
            <a:ext cx="655770" cy="18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76428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25810" y="-3792"/>
            <a:ext cx="9161011" cy="5147292"/>
          </a:xfrm>
          <a:prstGeom prst="rect">
            <a:avLst/>
          </a:prstGeom>
          <a:solidFill>
            <a:schemeClr val="tx1"/>
          </a:solidFill>
          <a:ln>
            <a:noFill/>
            <a:prstDash val="soli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043320" y="0"/>
            <a:ext cx="5143500" cy="5143500"/>
          </a:xfrm>
          <a:prstGeom prst="rect">
            <a:avLst/>
          </a:prstGeom>
        </p:spPr>
      </p:pic>
      <p:sp>
        <p:nvSpPr>
          <p:cNvPr id="5" name="Прямоугольник 4"/>
          <p:cNvSpPr/>
          <p:nvPr userDrawn="1"/>
        </p:nvSpPr>
        <p:spPr>
          <a:xfrm>
            <a:off x="0" y="-3792"/>
            <a:ext cx="9273570" cy="5147292"/>
          </a:xfrm>
          <a:prstGeom prst="rect">
            <a:avLst/>
          </a:prstGeom>
          <a:gradFill>
            <a:gsLst>
              <a:gs pos="39000">
                <a:schemeClr val="tx1"/>
              </a:gs>
              <a:gs pos="89000">
                <a:srgbClr val="081115">
                  <a:alpha val="56000"/>
                </a:srgbClr>
              </a:gs>
            </a:gsLst>
            <a:lin ang="0" scaled="1"/>
          </a:gradFill>
          <a:ln>
            <a:noFill/>
            <a:prstDash val="soli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 rotWithShape="1">
          <a:blip r:embed="rId3" cstate="email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976318">
            <a:off x="-657142" y="-639184"/>
            <a:ext cx="10685814" cy="6389968"/>
          </a:xfrm>
          <a:prstGeom prst="rect">
            <a:avLst/>
          </a:prstGeom>
        </p:spPr>
      </p:pic>
      <p:sp>
        <p:nvSpPr>
          <p:cNvPr id="7" name="Прямоугольник 6"/>
          <p:cNvSpPr/>
          <p:nvPr userDrawn="1"/>
        </p:nvSpPr>
        <p:spPr>
          <a:xfrm>
            <a:off x="0" y="0"/>
            <a:ext cx="9144000" cy="5147292"/>
          </a:xfrm>
          <a:prstGeom prst="rect">
            <a:avLst/>
          </a:prstGeom>
          <a:gradFill>
            <a:gsLst>
              <a:gs pos="52000">
                <a:srgbClr val="00B0F0">
                  <a:alpha val="14000"/>
                </a:srgbClr>
              </a:gs>
              <a:gs pos="100000">
                <a:srgbClr val="FF8F59">
                  <a:alpha val="52157"/>
                </a:srgbClr>
              </a:gs>
            </a:gsLst>
            <a:lin ang="9000000" scaled="0"/>
          </a:gradFill>
          <a:ln>
            <a:noFill/>
            <a:prstDash val="soli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</a:endParaRPr>
          </a:p>
        </p:txBody>
      </p:sp>
      <p:sp>
        <p:nvSpPr>
          <p:cNvPr id="8" name="Holder 2"/>
          <p:cNvSpPr>
            <a:spLocks noGrp="1"/>
          </p:cNvSpPr>
          <p:nvPr>
            <p:ph type="title"/>
          </p:nvPr>
        </p:nvSpPr>
        <p:spPr>
          <a:xfrm>
            <a:off x="706708" y="3325003"/>
            <a:ext cx="7180162" cy="925184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2273" b="1" i="0">
                <a:solidFill>
                  <a:schemeClr val="bg1"/>
                </a:solidFill>
                <a:latin typeface="+mj-lt"/>
                <a:cs typeface="Arial Unicode MS"/>
              </a:defRPr>
            </a:lvl1pPr>
          </a:lstStyle>
          <a:p>
            <a:r>
              <a:rPr lang="ru-RU" dirty="0"/>
              <a:t>Образец заголовка</a:t>
            </a:r>
            <a:endParaRPr dirty="0"/>
          </a:p>
        </p:txBody>
      </p:sp>
      <p:pic>
        <p:nvPicPr>
          <p:cNvPr id="9" name="Изображение 12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7716" y="183693"/>
            <a:ext cx="875364" cy="245333"/>
          </a:xfrm>
          <a:prstGeom prst="rect">
            <a:avLst/>
          </a:prstGeom>
        </p:spPr>
      </p:pic>
      <p:sp>
        <p:nvSpPr>
          <p:cNvPr id="17" name="Прямоугольник 149">
            <a:extLst>
              <a:ext uri="{FF2B5EF4-FFF2-40B4-BE49-F238E27FC236}">
                <a16:creationId xmlns:a16="http://schemas.microsoft.com/office/drawing/2014/main" xmlns="" id="{8EA12BD5-134D-422F-87D3-7AC1AE6C128C}"/>
              </a:ext>
            </a:extLst>
          </p:cNvPr>
          <p:cNvSpPr/>
          <p:nvPr/>
        </p:nvSpPr>
        <p:spPr>
          <a:xfrm rot="5400000">
            <a:off x="5075583" y="4176446"/>
            <a:ext cx="51561" cy="68748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" fmla="*/ 914400 w 1005840"/>
              <a:gd name="connsiteY0" fmla="*/ 914400 h 1005840"/>
              <a:gd name="connsiteX1" fmla="*/ 0 w 1005840"/>
              <a:gd name="connsiteY1" fmla="*/ 914400 h 1005840"/>
              <a:gd name="connsiteX2" fmla="*/ 0 w 1005840"/>
              <a:gd name="connsiteY2" fmla="*/ 0 h 1005840"/>
              <a:gd name="connsiteX3" fmla="*/ 914400 w 1005840"/>
              <a:gd name="connsiteY3" fmla="*/ 0 h 1005840"/>
              <a:gd name="connsiteX4" fmla="*/ 1005840 w 1005840"/>
              <a:gd name="connsiteY4" fmla="*/ 1005840 h 1005840"/>
              <a:gd name="connsiteX0" fmla="*/ 914400 w 914400"/>
              <a:gd name="connsiteY0" fmla="*/ 914400 h 914400"/>
              <a:gd name="connsiteX1" fmla="*/ 0 w 914400"/>
              <a:gd name="connsiteY1" fmla="*/ 914400 h 914400"/>
              <a:gd name="connsiteX2" fmla="*/ 0 w 914400"/>
              <a:gd name="connsiteY2" fmla="*/ 0 h 914400"/>
              <a:gd name="connsiteX3" fmla="*/ 914400 w 914400"/>
              <a:gd name="connsiteY3" fmla="*/ 0 h 914400"/>
              <a:gd name="connsiteX0" fmla="*/ 0 w 914400"/>
              <a:gd name="connsiteY0" fmla="*/ 914400 h 914400"/>
              <a:gd name="connsiteX1" fmla="*/ 0 w 914400"/>
              <a:gd name="connsiteY1" fmla="*/ 0 h 914400"/>
              <a:gd name="connsiteX2" fmla="*/ 914400 w 914400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914400"/>
                </a:moveTo>
                <a:lnTo>
                  <a:pt x="0" y="0"/>
                </a:lnTo>
                <a:lnTo>
                  <a:pt x="914400" y="0"/>
                </a:lnTo>
              </a:path>
            </a:pathLst>
          </a:custGeom>
          <a:noFill/>
          <a:ln w="6350" cap="rnd">
            <a:solidFill>
              <a:schemeClr val="bg1"/>
            </a:solidFill>
            <a:prstDash val="solid"/>
            <a:round/>
            <a:tailEnd type="none"/>
          </a:ln>
          <a:effectLst>
            <a:glow rad="101600">
              <a:schemeClr val="bg1">
                <a:alpha val="19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</a:endParaRPr>
          </a:p>
        </p:txBody>
      </p:sp>
      <p:sp>
        <p:nvSpPr>
          <p:cNvPr id="18" name="Прямоугольник 149">
            <a:extLst>
              <a:ext uri="{FF2B5EF4-FFF2-40B4-BE49-F238E27FC236}">
                <a16:creationId xmlns:a16="http://schemas.microsoft.com/office/drawing/2014/main" xmlns="" id="{E3DF3848-5FD9-4804-8A7D-8B213E50E99F}"/>
              </a:ext>
            </a:extLst>
          </p:cNvPr>
          <p:cNvSpPr/>
          <p:nvPr/>
        </p:nvSpPr>
        <p:spPr>
          <a:xfrm rot="16200000" flipV="1">
            <a:off x="5075583" y="4473107"/>
            <a:ext cx="51561" cy="68748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" fmla="*/ 914400 w 1005840"/>
              <a:gd name="connsiteY0" fmla="*/ 914400 h 1005840"/>
              <a:gd name="connsiteX1" fmla="*/ 0 w 1005840"/>
              <a:gd name="connsiteY1" fmla="*/ 914400 h 1005840"/>
              <a:gd name="connsiteX2" fmla="*/ 0 w 1005840"/>
              <a:gd name="connsiteY2" fmla="*/ 0 h 1005840"/>
              <a:gd name="connsiteX3" fmla="*/ 914400 w 1005840"/>
              <a:gd name="connsiteY3" fmla="*/ 0 h 1005840"/>
              <a:gd name="connsiteX4" fmla="*/ 1005840 w 1005840"/>
              <a:gd name="connsiteY4" fmla="*/ 1005840 h 1005840"/>
              <a:gd name="connsiteX0" fmla="*/ 914400 w 914400"/>
              <a:gd name="connsiteY0" fmla="*/ 914400 h 914400"/>
              <a:gd name="connsiteX1" fmla="*/ 0 w 914400"/>
              <a:gd name="connsiteY1" fmla="*/ 914400 h 914400"/>
              <a:gd name="connsiteX2" fmla="*/ 0 w 914400"/>
              <a:gd name="connsiteY2" fmla="*/ 0 h 914400"/>
              <a:gd name="connsiteX3" fmla="*/ 914400 w 914400"/>
              <a:gd name="connsiteY3" fmla="*/ 0 h 914400"/>
              <a:gd name="connsiteX0" fmla="*/ 0 w 914400"/>
              <a:gd name="connsiteY0" fmla="*/ 914400 h 914400"/>
              <a:gd name="connsiteX1" fmla="*/ 0 w 914400"/>
              <a:gd name="connsiteY1" fmla="*/ 0 h 914400"/>
              <a:gd name="connsiteX2" fmla="*/ 914400 w 914400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914400"/>
                </a:moveTo>
                <a:lnTo>
                  <a:pt x="0" y="0"/>
                </a:lnTo>
                <a:lnTo>
                  <a:pt x="914400" y="0"/>
                </a:lnTo>
              </a:path>
            </a:pathLst>
          </a:custGeom>
          <a:noFill/>
          <a:ln w="6350" cap="rnd">
            <a:solidFill>
              <a:schemeClr val="bg1"/>
            </a:solidFill>
            <a:prstDash val="solid"/>
            <a:round/>
            <a:tailEnd type="none"/>
          </a:ln>
          <a:effectLst>
            <a:glow rad="101600">
              <a:schemeClr val="bg1">
                <a:alpha val="19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</a:endParaRPr>
          </a:p>
        </p:txBody>
      </p:sp>
      <p:sp>
        <p:nvSpPr>
          <p:cNvPr id="19" name="Прямоугольник 149">
            <a:extLst>
              <a:ext uri="{FF2B5EF4-FFF2-40B4-BE49-F238E27FC236}">
                <a16:creationId xmlns:a16="http://schemas.microsoft.com/office/drawing/2014/main" xmlns="" id="{0F02896E-A635-4506-A2B3-7F98103201CA}"/>
              </a:ext>
            </a:extLst>
          </p:cNvPr>
          <p:cNvSpPr/>
          <p:nvPr/>
        </p:nvSpPr>
        <p:spPr>
          <a:xfrm rot="16200000" flipH="1">
            <a:off x="4687592" y="4176706"/>
            <a:ext cx="51561" cy="68748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" fmla="*/ 914400 w 1005840"/>
              <a:gd name="connsiteY0" fmla="*/ 914400 h 1005840"/>
              <a:gd name="connsiteX1" fmla="*/ 0 w 1005840"/>
              <a:gd name="connsiteY1" fmla="*/ 914400 h 1005840"/>
              <a:gd name="connsiteX2" fmla="*/ 0 w 1005840"/>
              <a:gd name="connsiteY2" fmla="*/ 0 h 1005840"/>
              <a:gd name="connsiteX3" fmla="*/ 914400 w 1005840"/>
              <a:gd name="connsiteY3" fmla="*/ 0 h 1005840"/>
              <a:gd name="connsiteX4" fmla="*/ 1005840 w 1005840"/>
              <a:gd name="connsiteY4" fmla="*/ 1005840 h 1005840"/>
              <a:gd name="connsiteX0" fmla="*/ 914400 w 914400"/>
              <a:gd name="connsiteY0" fmla="*/ 914400 h 914400"/>
              <a:gd name="connsiteX1" fmla="*/ 0 w 914400"/>
              <a:gd name="connsiteY1" fmla="*/ 914400 h 914400"/>
              <a:gd name="connsiteX2" fmla="*/ 0 w 914400"/>
              <a:gd name="connsiteY2" fmla="*/ 0 h 914400"/>
              <a:gd name="connsiteX3" fmla="*/ 914400 w 914400"/>
              <a:gd name="connsiteY3" fmla="*/ 0 h 914400"/>
              <a:gd name="connsiteX0" fmla="*/ 0 w 914400"/>
              <a:gd name="connsiteY0" fmla="*/ 914400 h 914400"/>
              <a:gd name="connsiteX1" fmla="*/ 0 w 914400"/>
              <a:gd name="connsiteY1" fmla="*/ 0 h 914400"/>
              <a:gd name="connsiteX2" fmla="*/ 914400 w 914400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914400"/>
                </a:moveTo>
                <a:lnTo>
                  <a:pt x="0" y="0"/>
                </a:lnTo>
                <a:lnTo>
                  <a:pt x="914400" y="0"/>
                </a:lnTo>
              </a:path>
            </a:pathLst>
          </a:custGeom>
          <a:noFill/>
          <a:ln w="6350" cap="rnd">
            <a:solidFill>
              <a:schemeClr val="bg1"/>
            </a:solidFill>
            <a:prstDash val="solid"/>
            <a:round/>
            <a:tailEnd type="none"/>
          </a:ln>
          <a:effectLst>
            <a:glow rad="101600">
              <a:schemeClr val="bg1">
                <a:alpha val="19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</a:endParaRPr>
          </a:p>
        </p:txBody>
      </p:sp>
      <p:sp>
        <p:nvSpPr>
          <p:cNvPr id="20" name="Прямоугольник 149">
            <a:extLst>
              <a:ext uri="{FF2B5EF4-FFF2-40B4-BE49-F238E27FC236}">
                <a16:creationId xmlns:a16="http://schemas.microsoft.com/office/drawing/2014/main" xmlns="" id="{0234741E-F4D1-4243-8E22-8FEEB6310190}"/>
              </a:ext>
            </a:extLst>
          </p:cNvPr>
          <p:cNvSpPr/>
          <p:nvPr/>
        </p:nvSpPr>
        <p:spPr>
          <a:xfrm rot="5400000" flipH="1" flipV="1">
            <a:off x="4687592" y="4473107"/>
            <a:ext cx="51561" cy="68748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" fmla="*/ 914400 w 1005840"/>
              <a:gd name="connsiteY0" fmla="*/ 914400 h 1005840"/>
              <a:gd name="connsiteX1" fmla="*/ 0 w 1005840"/>
              <a:gd name="connsiteY1" fmla="*/ 914400 h 1005840"/>
              <a:gd name="connsiteX2" fmla="*/ 0 w 1005840"/>
              <a:gd name="connsiteY2" fmla="*/ 0 h 1005840"/>
              <a:gd name="connsiteX3" fmla="*/ 914400 w 1005840"/>
              <a:gd name="connsiteY3" fmla="*/ 0 h 1005840"/>
              <a:gd name="connsiteX4" fmla="*/ 1005840 w 1005840"/>
              <a:gd name="connsiteY4" fmla="*/ 1005840 h 1005840"/>
              <a:gd name="connsiteX0" fmla="*/ 914400 w 914400"/>
              <a:gd name="connsiteY0" fmla="*/ 914400 h 914400"/>
              <a:gd name="connsiteX1" fmla="*/ 0 w 914400"/>
              <a:gd name="connsiteY1" fmla="*/ 914400 h 914400"/>
              <a:gd name="connsiteX2" fmla="*/ 0 w 914400"/>
              <a:gd name="connsiteY2" fmla="*/ 0 h 914400"/>
              <a:gd name="connsiteX3" fmla="*/ 914400 w 914400"/>
              <a:gd name="connsiteY3" fmla="*/ 0 h 914400"/>
              <a:gd name="connsiteX0" fmla="*/ 0 w 914400"/>
              <a:gd name="connsiteY0" fmla="*/ 914400 h 914400"/>
              <a:gd name="connsiteX1" fmla="*/ 0 w 914400"/>
              <a:gd name="connsiteY1" fmla="*/ 0 h 914400"/>
              <a:gd name="connsiteX2" fmla="*/ 914400 w 914400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914400"/>
                </a:moveTo>
                <a:lnTo>
                  <a:pt x="0" y="0"/>
                </a:lnTo>
                <a:lnTo>
                  <a:pt x="914400" y="0"/>
                </a:lnTo>
              </a:path>
            </a:pathLst>
          </a:custGeom>
          <a:noFill/>
          <a:ln w="6350" cap="rnd">
            <a:solidFill>
              <a:schemeClr val="bg1"/>
            </a:solidFill>
            <a:prstDash val="solid"/>
            <a:round/>
            <a:tailEnd type="none"/>
          </a:ln>
          <a:effectLst>
            <a:glow rad="101600">
              <a:schemeClr val="bg1">
                <a:alpha val="19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6710D8E8-6D5A-472C-AEB2-DD1C54829B77}"/>
              </a:ext>
            </a:extLst>
          </p:cNvPr>
          <p:cNvGrpSpPr/>
          <p:nvPr/>
        </p:nvGrpSpPr>
        <p:grpSpPr>
          <a:xfrm>
            <a:off x="4664378" y="4173893"/>
            <a:ext cx="485978" cy="370515"/>
            <a:chOff x="218319" y="2369781"/>
            <a:chExt cx="2584298" cy="2627067"/>
          </a:xfrm>
        </p:grpSpPr>
        <p:sp>
          <p:nvSpPr>
            <p:cNvPr id="13" name="Прямоугольник 149">
              <a:extLst>
                <a:ext uri="{FF2B5EF4-FFF2-40B4-BE49-F238E27FC236}">
                  <a16:creationId xmlns:a16="http://schemas.microsoft.com/office/drawing/2014/main" xmlns="" id="{5C8085F5-DB3C-4321-8E2A-C561FA59C518}"/>
                </a:ext>
              </a:extLst>
            </p:cNvPr>
            <p:cNvSpPr/>
            <p:nvPr/>
          </p:nvSpPr>
          <p:spPr>
            <a:xfrm rot="5400000">
              <a:off x="2413631" y="2369781"/>
              <a:ext cx="388986" cy="388986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914400 w 1005840"/>
                <a:gd name="connsiteY0" fmla="*/ 914400 h 1005840"/>
                <a:gd name="connsiteX1" fmla="*/ 0 w 1005840"/>
                <a:gd name="connsiteY1" fmla="*/ 914400 h 1005840"/>
                <a:gd name="connsiteX2" fmla="*/ 0 w 1005840"/>
                <a:gd name="connsiteY2" fmla="*/ 0 h 1005840"/>
                <a:gd name="connsiteX3" fmla="*/ 914400 w 1005840"/>
                <a:gd name="connsiteY3" fmla="*/ 0 h 1005840"/>
                <a:gd name="connsiteX4" fmla="*/ 1005840 w 1005840"/>
                <a:gd name="connsiteY4" fmla="*/ 1005840 h 1005840"/>
                <a:gd name="connsiteX0" fmla="*/ 914400 w 914400"/>
                <a:gd name="connsiteY0" fmla="*/ 914400 h 914400"/>
                <a:gd name="connsiteX1" fmla="*/ 0 w 914400"/>
                <a:gd name="connsiteY1" fmla="*/ 914400 h 914400"/>
                <a:gd name="connsiteX2" fmla="*/ 0 w 914400"/>
                <a:gd name="connsiteY2" fmla="*/ 0 h 914400"/>
                <a:gd name="connsiteX3" fmla="*/ 914400 w 914400"/>
                <a:gd name="connsiteY3" fmla="*/ 0 h 914400"/>
                <a:gd name="connsiteX0" fmla="*/ 0 w 914400"/>
                <a:gd name="connsiteY0" fmla="*/ 914400 h 914400"/>
                <a:gd name="connsiteX1" fmla="*/ 0 w 914400"/>
                <a:gd name="connsiteY1" fmla="*/ 0 h 914400"/>
                <a:gd name="connsiteX2" fmla="*/ 914400 w 914400"/>
                <a:gd name="connsiteY2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914400">
                  <a:moveTo>
                    <a:pt x="0" y="914400"/>
                  </a:moveTo>
                  <a:lnTo>
                    <a:pt x="0" y="0"/>
                  </a:lnTo>
                  <a:lnTo>
                    <a:pt x="914400" y="0"/>
                  </a:lnTo>
                </a:path>
              </a:pathLst>
            </a:custGeom>
            <a:noFill/>
            <a:ln w="6350" cap="rnd">
              <a:solidFill>
                <a:schemeClr val="bg1"/>
              </a:solidFill>
              <a:prstDash val="solid"/>
              <a:round/>
              <a:tailEnd type="none"/>
            </a:ln>
            <a:effectLst>
              <a:glow rad="101600">
                <a:schemeClr val="accent2">
                  <a:alpha val="1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4" name="Прямоугольник 149">
              <a:extLst>
                <a:ext uri="{FF2B5EF4-FFF2-40B4-BE49-F238E27FC236}">
                  <a16:creationId xmlns:a16="http://schemas.microsoft.com/office/drawing/2014/main" xmlns="" id="{A747172A-8962-42FC-B1A8-4BB612B683BA}"/>
                </a:ext>
              </a:extLst>
            </p:cNvPr>
            <p:cNvSpPr/>
            <p:nvPr/>
          </p:nvSpPr>
          <p:spPr>
            <a:xfrm rot="16200000" flipV="1">
              <a:off x="2413631" y="4607862"/>
              <a:ext cx="388986" cy="388986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914400 w 1005840"/>
                <a:gd name="connsiteY0" fmla="*/ 914400 h 1005840"/>
                <a:gd name="connsiteX1" fmla="*/ 0 w 1005840"/>
                <a:gd name="connsiteY1" fmla="*/ 914400 h 1005840"/>
                <a:gd name="connsiteX2" fmla="*/ 0 w 1005840"/>
                <a:gd name="connsiteY2" fmla="*/ 0 h 1005840"/>
                <a:gd name="connsiteX3" fmla="*/ 914400 w 1005840"/>
                <a:gd name="connsiteY3" fmla="*/ 0 h 1005840"/>
                <a:gd name="connsiteX4" fmla="*/ 1005840 w 1005840"/>
                <a:gd name="connsiteY4" fmla="*/ 1005840 h 1005840"/>
                <a:gd name="connsiteX0" fmla="*/ 914400 w 914400"/>
                <a:gd name="connsiteY0" fmla="*/ 914400 h 914400"/>
                <a:gd name="connsiteX1" fmla="*/ 0 w 914400"/>
                <a:gd name="connsiteY1" fmla="*/ 914400 h 914400"/>
                <a:gd name="connsiteX2" fmla="*/ 0 w 914400"/>
                <a:gd name="connsiteY2" fmla="*/ 0 h 914400"/>
                <a:gd name="connsiteX3" fmla="*/ 914400 w 914400"/>
                <a:gd name="connsiteY3" fmla="*/ 0 h 914400"/>
                <a:gd name="connsiteX0" fmla="*/ 0 w 914400"/>
                <a:gd name="connsiteY0" fmla="*/ 914400 h 914400"/>
                <a:gd name="connsiteX1" fmla="*/ 0 w 914400"/>
                <a:gd name="connsiteY1" fmla="*/ 0 h 914400"/>
                <a:gd name="connsiteX2" fmla="*/ 914400 w 914400"/>
                <a:gd name="connsiteY2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914400">
                  <a:moveTo>
                    <a:pt x="0" y="914400"/>
                  </a:moveTo>
                  <a:lnTo>
                    <a:pt x="0" y="0"/>
                  </a:lnTo>
                  <a:lnTo>
                    <a:pt x="914400" y="0"/>
                  </a:lnTo>
                </a:path>
              </a:pathLst>
            </a:custGeom>
            <a:noFill/>
            <a:ln w="6350" cap="rnd">
              <a:solidFill>
                <a:schemeClr val="bg1"/>
              </a:solidFill>
              <a:prstDash val="solid"/>
              <a:round/>
              <a:tailEnd type="none"/>
            </a:ln>
            <a:effectLst>
              <a:glow rad="101600">
                <a:schemeClr val="accent2">
                  <a:alpha val="1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5" name="Прямоугольник 149">
              <a:extLst>
                <a:ext uri="{FF2B5EF4-FFF2-40B4-BE49-F238E27FC236}">
                  <a16:creationId xmlns:a16="http://schemas.microsoft.com/office/drawing/2014/main" xmlns="" id="{EC2CC311-BB1B-44A4-881D-E59C68624F89}"/>
                </a:ext>
              </a:extLst>
            </p:cNvPr>
            <p:cNvSpPr/>
            <p:nvPr/>
          </p:nvSpPr>
          <p:spPr>
            <a:xfrm rot="16200000" flipH="1">
              <a:off x="218319" y="2371745"/>
              <a:ext cx="388986" cy="388986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914400 w 1005840"/>
                <a:gd name="connsiteY0" fmla="*/ 914400 h 1005840"/>
                <a:gd name="connsiteX1" fmla="*/ 0 w 1005840"/>
                <a:gd name="connsiteY1" fmla="*/ 914400 h 1005840"/>
                <a:gd name="connsiteX2" fmla="*/ 0 w 1005840"/>
                <a:gd name="connsiteY2" fmla="*/ 0 h 1005840"/>
                <a:gd name="connsiteX3" fmla="*/ 914400 w 1005840"/>
                <a:gd name="connsiteY3" fmla="*/ 0 h 1005840"/>
                <a:gd name="connsiteX4" fmla="*/ 1005840 w 1005840"/>
                <a:gd name="connsiteY4" fmla="*/ 1005840 h 1005840"/>
                <a:gd name="connsiteX0" fmla="*/ 914400 w 914400"/>
                <a:gd name="connsiteY0" fmla="*/ 914400 h 914400"/>
                <a:gd name="connsiteX1" fmla="*/ 0 w 914400"/>
                <a:gd name="connsiteY1" fmla="*/ 914400 h 914400"/>
                <a:gd name="connsiteX2" fmla="*/ 0 w 914400"/>
                <a:gd name="connsiteY2" fmla="*/ 0 h 914400"/>
                <a:gd name="connsiteX3" fmla="*/ 914400 w 914400"/>
                <a:gd name="connsiteY3" fmla="*/ 0 h 914400"/>
                <a:gd name="connsiteX0" fmla="*/ 0 w 914400"/>
                <a:gd name="connsiteY0" fmla="*/ 914400 h 914400"/>
                <a:gd name="connsiteX1" fmla="*/ 0 w 914400"/>
                <a:gd name="connsiteY1" fmla="*/ 0 h 914400"/>
                <a:gd name="connsiteX2" fmla="*/ 914400 w 914400"/>
                <a:gd name="connsiteY2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914400">
                  <a:moveTo>
                    <a:pt x="0" y="914400"/>
                  </a:moveTo>
                  <a:lnTo>
                    <a:pt x="0" y="0"/>
                  </a:lnTo>
                  <a:lnTo>
                    <a:pt x="914400" y="0"/>
                  </a:lnTo>
                </a:path>
              </a:pathLst>
            </a:custGeom>
            <a:noFill/>
            <a:ln w="6350" cap="rnd">
              <a:solidFill>
                <a:schemeClr val="bg1"/>
              </a:solidFill>
              <a:prstDash val="solid"/>
              <a:round/>
              <a:tailEnd type="none"/>
            </a:ln>
            <a:effectLst>
              <a:glow rad="101600">
                <a:schemeClr val="accent2">
                  <a:alpha val="1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6" name="Прямоугольник 149">
              <a:extLst>
                <a:ext uri="{FF2B5EF4-FFF2-40B4-BE49-F238E27FC236}">
                  <a16:creationId xmlns:a16="http://schemas.microsoft.com/office/drawing/2014/main" xmlns="" id="{0B6EC739-4873-4065-82CB-F70EF60E22E0}"/>
                </a:ext>
              </a:extLst>
            </p:cNvPr>
            <p:cNvSpPr/>
            <p:nvPr/>
          </p:nvSpPr>
          <p:spPr>
            <a:xfrm rot="5400000" flipH="1" flipV="1">
              <a:off x="218319" y="4607862"/>
              <a:ext cx="388986" cy="388986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914400 w 1005840"/>
                <a:gd name="connsiteY0" fmla="*/ 914400 h 1005840"/>
                <a:gd name="connsiteX1" fmla="*/ 0 w 1005840"/>
                <a:gd name="connsiteY1" fmla="*/ 914400 h 1005840"/>
                <a:gd name="connsiteX2" fmla="*/ 0 w 1005840"/>
                <a:gd name="connsiteY2" fmla="*/ 0 h 1005840"/>
                <a:gd name="connsiteX3" fmla="*/ 914400 w 1005840"/>
                <a:gd name="connsiteY3" fmla="*/ 0 h 1005840"/>
                <a:gd name="connsiteX4" fmla="*/ 1005840 w 1005840"/>
                <a:gd name="connsiteY4" fmla="*/ 1005840 h 1005840"/>
                <a:gd name="connsiteX0" fmla="*/ 914400 w 914400"/>
                <a:gd name="connsiteY0" fmla="*/ 914400 h 914400"/>
                <a:gd name="connsiteX1" fmla="*/ 0 w 914400"/>
                <a:gd name="connsiteY1" fmla="*/ 914400 h 914400"/>
                <a:gd name="connsiteX2" fmla="*/ 0 w 914400"/>
                <a:gd name="connsiteY2" fmla="*/ 0 h 914400"/>
                <a:gd name="connsiteX3" fmla="*/ 914400 w 914400"/>
                <a:gd name="connsiteY3" fmla="*/ 0 h 914400"/>
                <a:gd name="connsiteX0" fmla="*/ 0 w 914400"/>
                <a:gd name="connsiteY0" fmla="*/ 914400 h 914400"/>
                <a:gd name="connsiteX1" fmla="*/ 0 w 914400"/>
                <a:gd name="connsiteY1" fmla="*/ 0 h 914400"/>
                <a:gd name="connsiteX2" fmla="*/ 914400 w 914400"/>
                <a:gd name="connsiteY2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914400">
                  <a:moveTo>
                    <a:pt x="0" y="914400"/>
                  </a:moveTo>
                  <a:lnTo>
                    <a:pt x="0" y="0"/>
                  </a:lnTo>
                  <a:lnTo>
                    <a:pt x="914400" y="0"/>
                  </a:lnTo>
                </a:path>
              </a:pathLst>
            </a:custGeom>
            <a:noFill/>
            <a:ln w="6350" cap="rnd">
              <a:solidFill>
                <a:schemeClr val="bg1"/>
              </a:solidFill>
              <a:prstDash val="solid"/>
              <a:round/>
              <a:tailEnd type="none"/>
            </a:ln>
            <a:effectLst>
              <a:glow rad="101600">
                <a:schemeClr val="accent2">
                  <a:alpha val="1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prstClr val="white"/>
                </a:solidFill>
              </a:endParaRP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xmlns="" id="{ED81713A-5C15-4C6D-BBA7-26262AFF082B}"/>
              </a:ext>
            </a:extLst>
          </p:cNvPr>
          <p:cNvGrpSpPr/>
          <p:nvPr/>
        </p:nvGrpSpPr>
        <p:grpSpPr>
          <a:xfrm>
            <a:off x="-86322" y="4361701"/>
            <a:ext cx="4991101" cy="295553"/>
            <a:chOff x="0" y="1492870"/>
            <a:chExt cx="3048348" cy="240680"/>
          </a:xfrm>
        </p:grpSpPr>
        <p:sp>
          <p:nvSpPr>
            <p:cNvPr id="22" name="Полилиния: фигура 168">
              <a:extLst>
                <a:ext uri="{FF2B5EF4-FFF2-40B4-BE49-F238E27FC236}">
                  <a16:creationId xmlns:a16="http://schemas.microsoft.com/office/drawing/2014/main" xmlns="" id="{F08745C9-0E32-4BB3-A711-4BE5443E91DF}"/>
                </a:ext>
              </a:extLst>
            </p:cNvPr>
            <p:cNvSpPr/>
            <p:nvPr/>
          </p:nvSpPr>
          <p:spPr>
            <a:xfrm>
              <a:off x="0" y="1492870"/>
              <a:ext cx="2819400" cy="240680"/>
            </a:xfrm>
            <a:custGeom>
              <a:avLst/>
              <a:gdLst>
                <a:gd name="connsiteX0" fmla="*/ 0 w 3124200"/>
                <a:gd name="connsiteY0" fmla="*/ 266700 h 266700"/>
                <a:gd name="connsiteX1" fmla="*/ 279400 w 3124200"/>
                <a:gd name="connsiteY1" fmla="*/ 266700 h 266700"/>
                <a:gd name="connsiteX2" fmla="*/ 546100 w 3124200"/>
                <a:gd name="connsiteY2" fmla="*/ 0 h 266700"/>
                <a:gd name="connsiteX3" fmla="*/ 3124200 w 3124200"/>
                <a:gd name="connsiteY3" fmla="*/ 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24200" h="266700">
                  <a:moveTo>
                    <a:pt x="0" y="266700"/>
                  </a:moveTo>
                  <a:lnTo>
                    <a:pt x="279400" y="266700"/>
                  </a:lnTo>
                  <a:lnTo>
                    <a:pt x="546100" y="0"/>
                  </a:lnTo>
                  <a:lnTo>
                    <a:pt x="3124200" y="0"/>
                  </a:lnTo>
                </a:path>
              </a:pathLst>
            </a:custGeom>
            <a:noFill/>
            <a:ln w="19050">
              <a:solidFill>
                <a:schemeClr val="bg1"/>
              </a:solidFill>
              <a:prstDash val="solid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prstClr val="white"/>
                </a:solidFill>
              </a:endParaRPr>
            </a:p>
          </p:txBody>
        </p:sp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xmlns="" id="{E8AF5247-55BB-42C8-9726-CAF00C19AC7E}"/>
                </a:ext>
              </a:extLst>
            </p:cNvPr>
            <p:cNvGrpSpPr/>
            <p:nvPr/>
          </p:nvGrpSpPr>
          <p:grpSpPr>
            <a:xfrm>
              <a:off x="518940" y="1524944"/>
              <a:ext cx="667064" cy="62180"/>
              <a:chOff x="518940" y="1524944"/>
              <a:chExt cx="667064" cy="62180"/>
            </a:xfrm>
          </p:grpSpPr>
          <p:sp>
            <p:nvSpPr>
              <p:cNvPr id="25" name="Параллелограмм 24">
                <a:extLst>
                  <a:ext uri="{FF2B5EF4-FFF2-40B4-BE49-F238E27FC236}">
                    <a16:creationId xmlns:a16="http://schemas.microsoft.com/office/drawing/2014/main" xmlns="" id="{BBF30C83-1055-482B-818D-DC52CD7F3DCE}"/>
                  </a:ext>
                </a:extLst>
              </p:cNvPr>
              <p:cNvSpPr/>
              <p:nvPr/>
            </p:nvSpPr>
            <p:spPr>
              <a:xfrm flipH="1">
                <a:off x="518940" y="1524944"/>
                <a:ext cx="124359" cy="62180"/>
              </a:xfrm>
              <a:prstGeom prst="parallelogram">
                <a:avLst>
                  <a:gd name="adj" fmla="val 52778"/>
                </a:avLst>
              </a:prstGeom>
              <a:solidFill>
                <a:schemeClr val="bg2"/>
              </a:solidFill>
              <a:ln>
                <a:noFill/>
                <a:prstDash val="solid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6" name="Параллелограмм 25">
                <a:extLst>
                  <a:ext uri="{FF2B5EF4-FFF2-40B4-BE49-F238E27FC236}">
                    <a16:creationId xmlns:a16="http://schemas.microsoft.com/office/drawing/2014/main" xmlns="" id="{79238929-9DC0-447A-9434-5891A179A37B}"/>
                  </a:ext>
                </a:extLst>
              </p:cNvPr>
              <p:cNvSpPr/>
              <p:nvPr/>
            </p:nvSpPr>
            <p:spPr>
              <a:xfrm flipH="1">
                <a:off x="654616" y="1524944"/>
                <a:ext cx="124359" cy="62180"/>
              </a:xfrm>
              <a:prstGeom prst="parallelogram">
                <a:avLst>
                  <a:gd name="adj" fmla="val 52778"/>
                </a:avLst>
              </a:prstGeom>
              <a:solidFill>
                <a:schemeClr val="bg2"/>
              </a:solidFill>
              <a:ln>
                <a:noFill/>
                <a:prstDash val="solid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Параллелограмм 26">
                <a:extLst>
                  <a:ext uri="{FF2B5EF4-FFF2-40B4-BE49-F238E27FC236}">
                    <a16:creationId xmlns:a16="http://schemas.microsoft.com/office/drawing/2014/main" xmlns="" id="{433C53F6-468C-432F-83F4-ABBD2B31305E}"/>
                  </a:ext>
                </a:extLst>
              </p:cNvPr>
              <p:cNvSpPr/>
              <p:nvPr/>
            </p:nvSpPr>
            <p:spPr>
              <a:xfrm flipH="1">
                <a:off x="790292" y="1524944"/>
                <a:ext cx="124359" cy="62180"/>
              </a:xfrm>
              <a:prstGeom prst="parallelogram">
                <a:avLst>
                  <a:gd name="adj" fmla="val 52778"/>
                </a:avLst>
              </a:prstGeom>
              <a:solidFill>
                <a:schemeClr val="bg2"/>
              </a:solidFill>
              <a:ln>
                <a:noFill/>
                <a:prstDash val="solid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Параллелограмм 27">
                <a:extLst>
                  <a:ext uri="{FF2B5EF4-FFF2-40B4-BE49-F238E27FC236}">
                    <a16:creationId xmlns:a16="http://schemas.microsoft.com/office/drawing/2014/main" xmlns="" id="{AA97924D-F7D7-4F03-8998-1A9B0B7BF7C1}"/>
                  </a:ext>
                </a:extLst>
              </p:cNvPr>
              <p:cNvSpPr/>
              <p:nvPr/>
            </p:nvSpPr>
            <p:spPr>
              <a:xfrm flipH="1">
                <a:off x="925968" y="1524944"/>
                <a:ext cx="124359" cy="62180"/>
              </a:xfrm>
              <a:prstGeom prst="parallelogram">
                <a:avLst>
                  <a:gd name="adj" fmla="val 52778"/>
                </a:avLst>
              </a:prstGeom>
              <a:solidFill>
                <a:schemeClr val="bg2"/>
              </a:solidFill>
              <a:ln>
                <a:noFill/>
                <a:prstDash val="solid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Параллелограмм 28">
                <a:extLst>
                  <a:ext uri="{FF2B5EF4-FFF2-40B4-BE49-F238E27FC236}">
                    <a16:creationId xmlns:a16="http://schemas.microsoft.com/office/drawing/2014/main" xmlns="" id="{A16A6A1E-9A93-42E5-9891-ABD6676931EC}"/>
                  </a:ext>
                </a:extLst>
              </p:cNvPr>
              <p:cNvSpPr/>
              <p:nvPr/>
            </p:nvSpPr>
            <p:spPr>
              <a:xfrm flipH="1">
                <a:off x="1061645" y="1524944"/>
                <a:ext cx="124359" cy="62180"/>
              </a:xfrm>
              <a:prstGeom prst="parallelogram">
                <a:avLst>
                  <a:gd name="adj" fmla="val 52778"/>
                </a:avLst>
              </a:prstGeom>
              <a:solidFill>
                <a:schemeClr val="bg2"/>
              </a:solidFill>
              <a:ln>
                <a:noFill/>
                <a:prstDash val="solid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24" name="Прямая соединительная линия 23">
              <a:extLst>
                <a:ext uri="{FF2B5EF4-FFF2-40B4-BE49-F238E27FC236}">
                  <a16:creationId xmlns:a16="http://schemas.microsoft.com/office/drawing/2014/main" xmlns="" id="{815CE708-ABDA-4B3B-93FD-3009A255BBC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34671" y="1492870"/>
              <a:ext cx="813677" cy="0"/>
            </a:xfrm>
            <a:prstGeom prst="line">
              <a:avLst/>
            </a:prstGeom>
            <a:ln w="19050">
              <a:solidFill>
                <a:schemeClr val="bg1"/>
              </a:solidFill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Группа 29"/>
          <p:cNvGrpSpPr/>
          <p:nvPr/>
        </p:nvGrpSpPr>
        <p:grpSpPr>
          <a:xfrm rot="3262497">
            <a:off x="137552" y="-163936"/>
            <a:ext cx="705443" cy="940590"/>
            <a:chOff x="2733830" y="2158058"/>
            <a:chExt cx="1930578" cy="1930576"/>
          </a:xfrm>
        </p:grpSpPr>
        <p:cxnSp>
          <p:nvCxnSpPr>
            <p:cNvPr id="31" name="Прямая соединительная линия 30">
              <a:extLst>
                <a:ext uri="{FF2B5EF4-FFF2-40B4-BE49-F238E27FC236}">
                  <a16:creationId xmlns:a16="http://schemas.microsoft.com/office/drawing/2014/main" xmlns="" id="{BC747D10-4485-4D03-8237-4F4519CBED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47370" y="2300933"/>
              <a:ext cx="233362" cy="461963"/>
            </a:xfrm>
            <a:prstGeom prst="line">
              <a:avLst/>
            </a:prstGeom>
            <a:ln>
              <a:gradFill flip="none" rotWithShape="1">
                <a:gsLst>
                  <a:gs pos="0">
                    <a:schemeClr val="bg1">
                      <a:alpha val="24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6200000" scaled="1"/>
                <a:tileRect/>
              </a:gra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xmlns="" id="{6FD239D1-40F9-454B-8F6B-2D980D3607D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52157" y="2591446"/>
              <a:ext cx="400050" cy="276225"/>
            </a:xfrm>
            <a:prstGeom prst="line">
              <a:avLst/>
            </a:prstGeom>
            <a:ln>
              <a:gradFill flip="none" rotWithShape="1">
                <a:gsLst>
                  <a:gs pos="0">
                    <a:schemeClr val="bg1">
                      <a:alpha val="24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6200000" scaled="1"/>
                <a:tileRect/>
              </a:gra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>
              <a:extLst>
                <a:ext uri="{FF2B5EF4-FFF2-40B4-BE49-F238E27FC236}">
                  <a16:creationId xmlns:a16="http://schemas.microsoft.com/office/drawing/2014/main" xmlns="" id="{D31BE52B-EF62-4AB5-8557-88C14E11E35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33120" y="2929584"/>
              <a:ext cx="466725" cy="119062"/>
            </a:xfrm>
            <a:prstGeom prst="line">
              <a:avLst/>
            </a:prstGeom>
            <a:ln>
              <a:gradFill flip="none" rotWithShape="1">
                <a:gsLst>
                  <a:gs pos="0">
                    <a:schemeClr val="bg1">
                      <a:alpha val="24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6200000" scaled="1"/>
                <a:tileRect/>
              </a:gra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xmlns="" id="{C568C5CC-DC73-4203-91CD-344957155098}"/>
                </a:ext>
              </a:extLst>
            </p:cNvPr>
            <p:cNvGrpSpPr/>
            <p:nvPr/>
          </p:nvGrpSpPr>
          <p:grpSpPr>
            <a:xfrm flipV="1">
              <a:off x="3847370" y="3196283"/>
              <a:ext cx="752475" cy="747713"/>
              <a:chOff x="1757363" y="1000125"/>
              <a:chExt cx="752475" cy="747713"/>
            </a:xfrm>
          </p:grpSpPr>
          <p:cxnSp>
            <p:nvCxnSpPr>
              <p:cNvPr id="39" name="Прямая соединительная линия 38">
                <a:extLst>
                  <a:ext uri="{FF2B5EF4-FFF2-40B4-BE49-F238E27FC236}">
                    <a16:creationId xmlns:a16="http://schemas.microsoft.com/office/drawing/2014/main" xmlns="" id="{587A7957-3B2B-4659-A45B-D81F36C7719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757363" y="1000125"/>
                <a:ext cx="233362" cy="461963"/>
              </a:xfrm>
              <a:prstGeom prst="line">
                <a:avLst/>
              </a:prstGeom>
              <a:ln>
                <a:gradFill flip="none" rotWithShape="1">
                  <a:gsLst>
                    <a:gs pos="0">
                      <a:schemeClr val="bg1">
                        <a:alpha val="24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6200000" scaled="1"/>
                  <a:tileRect/>
                </a:gra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Прямая соединительная линия 39">
                <a:extLst>
                  <a:ext uri="{FF2B5EF4-FFF2-40B4-BE49-F238E27FC236}">
                    <a16:creationId xmlns:a16="http://schemas.microsoft.com/office/drawing/2014/main" xmlns="" id="{0BB9BC6F-4164-4105-B55B-37EDAE64FBA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962150" y="1290638"/>
                <a:ext cx="400050" cy="276225"/>
              </a:xfrm>
              <a:prstGeom prst="line">
                <a:avLst/>
              </a:prstGeom>
              <a:ln>
                <a:gradFill flip="none" rotWithShape="1">
                  <a:gsLst>
                    <a:gs pos="0">
                      <a:schemeClr val="bg1">
                        <a:alpha val="24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6200000" scaled="1"/>
                  <a:tileRect/>
                </a:gra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Прямая соединительная линия 40">
                <a:extLst>
                  <a:ext uri="{FF2B5EF4-FFF2-40B4-BE49-F238E27FC236}">
                    <a16:creationId xmlns:a16="http://schemas.microsoft.com/office/drawing/2014/main" xmlns="" id="{BF90C591-3803-49CB-9AEA-2B046215E02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043113" y="1628776"/>
                <a:ext cx="466725" cy="119062"/>
              </a:xfrm>
              <a:prstGeom prst="line">
                <a:avLst/>
              </a:prstGeom>
              <a:ln>
                <a:gradFill flip="none" rotWithShape="1">
                  <a:gsLst>
                    <a:gs pos="0">
                      <a:schemeClr val="bg1">
                        <a:alpha val="24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6200000" scaled="1"/>
                  <a:tileRect/>
                </a:gra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xmlns="" id="{73BD46C3-7A32-41E0-B7CB-AB7B2B46BBA7}"/>
                </a:ext>
              </a:extLst>
            </p:cNvPr>
            <p:cNvGrpSpPr/>
            <p:nvPr/>
          </p:nvGrpSpPr>
          <p:grpSpPr>
            <a:xfrm rot="2631460">
              <a:off x="2733830" y="2158058"/>
              <a:ext cx="1930578" cy="1930576"/>
              <a:chOff x="-410462" y="2102628"/>
              <a:chExt cx="2301273" cy="2301272"/>
            </a:xfrm>
          </p:grpSpPr>
          <p:sp>
            <p:nvSpPr>
              <p:cNvPr id="37" name="Дуга 36">
                <a:extLst>
                  <a:ext uri="{FF2B5EF4-FFF2-40B4-BE49-F238E27FC236}">
                    <a16:creationId xmlns:a16="http://schemas.microsoft.com/office/drawing/2014/main" xmlns="" id="{1C560422-AE49-4C27-B469-938B564F6290}"/>
                  </a:ext>
                </a:extLst>
              </p:cNvPr>
              <p:cNvSpPr/>
              <p:nvPr/>
            </p:nvSpPr>
            <p:spPr>
              <a:xfrm>
                <a:off x="-346086" y="2167004"/>
                <a:ext cx="2172521" cy="2172521"/>
              </a:xfrm>
              <a:prstGeom prst="arc">
                <a:avLst>
                  <a:gd name="adj1" fmla="val 15117982"/>
                  <a:gd name="adj2" fmla="val 1212476"/>
                </a:avLst>
              </a:prstGeom>
              <a:ln>
                <a:solidFill>
                  <a:schemeClr val="bg1"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Дуга 37">
                <a:extLst>
                  <a:ext uri="{FF2B5EF4-FFF2-40B4-BE49-F238E27FC236}">
                    <a16:creationId xmlns:a16="http://schemas.microsoft.com/office/drawing/2014/main" xmlns="" id="{683FB429-5FD0-4BEA-9DC9-68E482B3BADF}"/>
                  </a:ext>
                </a:extLst>
              </p:cNvPr>
              <p:cNvSpPr/>
              <p:nvPr/>
            </p:nvSpPr>
            <p:spPr>
              <a:xfrm rot="18968540">
                <a:off x="-410462" y="2102628"/>
                <a:ext cx="2301273" cy="2301272"/>
              </a:xfrm>
              <a:prstGeom prst="arc">
                <a:avLst>
                  <a:gd name="adj1" fmla="val 13196195"/>
                  <a:gd name="adj2" fmla="val 8920100"/>
                </a:avLst>
              </a:prstGeom>
              <a:ln>
                <a:gradFill flip="none" rotWithShape="1">
                  <a:gsLst>
                    <a:gs pos="0">
                      <a:schemeClr val="bg1"/>
                    </a:gs>
                    <a:gs pos="64000">
                      <a:schemeClr val="bg1">
                        <a:alpha val="0"/>
                      </a:schemeClr>
                    </a:gs>
                  </a:gsLst>
                  <a:lin ang="10800000" scaled="1"/>
                  <a:tileRect/>
                </a:gra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6" name="Дуга 35">
              <a:extLst>
                <a:ext uri="{FF2B5EF4-FFF2-40B4-BE49-F238E27FC236}">
                  <a16:creationId xmlns:a16="http://schemas.microsoft.com/office/drawing/2014/main" xmlns="" id="{ACB046F7-E027-4774-946C-119DBE0E1147}"/>
                </a:ext>
              </a:extLst>
            </p:cNvPr>
            <p:cNvSpPr/>
            <p:nvPr/>
          </p:nvSpPr>
          <p:spPr>
            <a:xfrm>
              <a:off x="3090811" y="2515038"/>
              <a:ext cx="1216616" cy="1216616"/>
            </a:xfrm>
            <a:prstGeom prst="arc">
              <a:avLst>
                <a:gd name="adj1" fmla="val 17475220"/>
                <a:gd name="adj2" fmla="val 4386112"/>
              </a:avLst>
            </a:prstGeom>
            <a:noFill/>
            <a:ln w="12700" cap="rnd">
              <a:solidFill>
                <a:schemeClr val="accent1"/>
              </a:solidFill>
              <a:prstDash val="solid"/>
              <a:round/>
              <a:tailEnd type="none"/>
            </a:ln>
            <a:effectLst>
              <a:glow rad="101600">
                <a:schemeClr val="accent1">
                  <a:alpha val="2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prstClr val="white"/>
                </a:solidFill>
              </a:endParaRPr>
            </a:p>
          </p:txBody>
        </p:sp>
      </p:grpSp>
      <p:grpSp>
        <p:nvGrpSpPr>
          <p:cNvPr id="42" name="Группа 41"/>
          <p:cNvGrpSpPr/>
          <p:nvPr/>
        </p:nvGrpSpPr>
        <p:grpSpPr>
          <a:xfrm rot="16200000">
            <a:off x="4160774" y="3354580"/>
            <a:ext cx="1503644" cy="2004858"/>
            <a:chOff x="1809624" y="1908823"/>
            <a:chExt cx="2102808" cy="2102810"/>
          </a:xfrm>
        </p:grpSpPr>
        <p:grpSp>
          <p:nvGrpSpPr>
            <p:cNvPr id="43" name="Группа 42">
              <a:extLst>
                <a:ext uri="{FF2B5EF4-FFF2-40B4-BE49-F238E27FC236}">
                  <a16:creationId xmlns:a16="http://schemas.microsoft.com/office/drawing/2014/main" xmlns="" id="{DF058173-5112-4772-878B-B17F1308AC1A}"/>
                </a:ext>
              </a:extLst>
            </p:cNvPr>
            <p:cNvGrpSpPr/>
            <p:nvPr userDrawn="1"/>
          </p:nvGrpSpPr>
          <p:grpSpPr>
            <a:xfrm>
              <a:off x="2409229" y="2508430"/>
              <a:ext cx="903598" cy="903598"/>
              <a:chOff x="6002318" y="2907330"/>
              <a:chExt cx="1235868" cy="1235868"/>
            </a:xfrm>
          </p:grpSpPr>
          <p:sp>
            <p:nvSpPr>
              <p:cNvPr id="52" name="Овал 51">
                <a:extLst>
                  <a:ext uri="{FF2B5EF4-FFF2-40B4-BE49-F238E27FC236}">
                    <a16:creationId xmlns:a16="http://schemas.microsoft.com/office/drawing/2014/main" xmlns="" id="{64B78856-DB97-41B7-B54D-93382FE0EFDC}"/>
                  </a:ext>
                </a:extLst>
              </p:cNvPr>
              <p:cNvSpPr/>
              <p:nvPr/>
            </p:nvSpPr>
            <p:spPr>
              <a:xfrm>
                <a:off x="6078360" y="2987930"/>
                <a:ext cx="1074668" cy="1074668"/>
              </a:xfrm>
              <a:prstGeom prst="ellipse">
                <a:avLst/>
              </a:prstGeom>
              <a:noFill/>
              <a:ln w="12700">
                <a:solidFill>
                  <a:schemeClr val="bg1">
                    <a:alpha val="48000"/>
                  </a:schemeClr>
                </a:solidFill>
                <a:prstDash val="solid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53" name="Дуга 52">
                <a:extLst>
                  <a:ext uri="{FF2B5EF4-FFF2-40B4-BE49-F238E27FC236}">
                    <a16:creationId xmlns:a16="http://schemas.microsoft.com/office/drawing/2014/main" xmlns="" id="{B9465FFB-3746-4933-8DCC-2816EAC0F362}"/>
                  </a:ext>
                </a:extLst>
              </p:cNvPr>
              <p:cNvSpPr/>
              <p:nvPr/>
            </p:nvSpPr>
            <p:spPr>
              <a:xfrm rot="17047209">
                <a:off x="6024627" y="2934196"/>
                <a:ext cx="1182135" cy="1182135"/>
              </a:xfrm>
              <a:prstGeom prst="arc">
                <a:avLst>
                  <a:gd name="adj1" fmla="val 16200000"/>
                  <a:gd name="adj2" fmla="val 18769515"/>
                </a:avLst>
              </a:prstGeom>
              <a:noFill/>
              <a:ln w="12700" cap="rnd">
                <a:solidFill>
                  <a:schemeClr val="bg1"/>
                </a:solidFill>
                <a:prstDash val="solid"/>
                <a:round/>
                <a:tailEnd type="none"/>
              </a:ln>
              <a:effectLst>
                <a:glow rad="101600">
                  <a:schemeClr val="accent1">
                    <a:alpha val="35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54" name="Дуга 53">
                <a:extLst>
                  <a:ext uri="{FF2B5EF4-FFF2-40B4-BE49-F238E27FC236}">
                    <a16:creationId xmlns:a16="http://schemas.microsoft.com/office/drawing/2014/main" xmlns="" id="{D2ED45FF-5268-4387-9A8D-7616DA899525}"/>
                  </a:ext>
                </a:extLst>
              </p:cNvPr>
              <p:cNvSpPr/>
              <p:nvPr/>
            </p:nvSpPr>
            <p:spPr>
              <a:xfrm rot="847209">
                <a:off x="6024627" y="2934196"/>
                <a:ext cx="1182135" cy="1182135"/>
              </a:xfrm>
              <a:prstGeom prst="arc">
                <a:avLst>
                  <a:gd name="adj1" fmla="val 16200000"/>
                  <a:gd name="adj2" fmla="val 18779006"/>
                </a:avLst>
              </a:prstGeom>
              <a:noFill/>
              <a:ln w="12700" cap="rnd">
                <a:solidFill>
                  <a:schemeClr val="bg1"/>
                </a:solidFill>
                <a:prstDash val="solid"/>
                <a:round/>
                <a:tailEnd type="none"/>
              </a:ln>
              <a:effectLst>
                <a:glow rad="101600">
                  <a:schemeClr val="accent1">
                    <a:alpha val="35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55" name="Дуга 54">
                <a:extLst>
                  <a:ext uri="{FF2B5EF4-FFF2-40B4-BE49-F238E27FC236}">
                    <a16:creationId xmlns:a16="http://schemas.microsoft.com/office/drawing/2014/main" xmlns="" id="{3819BDB4-3F28-4BEE-A5AE-5F04754F95AE}"/>
                  </a:ext>
                </a:extLst>
              </p:cNvPr>
              <p:cNvSpPr/>
              <p:nvPr/>
            </p:nvSpPr>
            <p:spPr>
              <a:xfrm rot="6247209">
                <a:off x="6024626" y="2934196"/>
                <a:ext cx="1182135" cy="1182135"/>
              </a:xfrm>
              <a:prstGeom prst="arc">
                <a:avLst>
                  <a:gd name="adj1" fmla="val 16200000"/>
                  <a:gd name="adj2" fmla="val 18769515"/>
                </a:avLst>
              </a:prstGeom>
              <a:noFill/>
              <a:ln w="12700" cap="rnd">
                <a:solidFill>
                  <a:schemeClr val="bg1"/>
                </a:solidFill>
                <a:prstDash val="solid"/>
                <a:round/>
                <a:tailEnd type="none"/>
              </a:ln>
              <a:effectLst>
                <a:glow rad="101600">
                  <a:schemeClr val="accent1">
                    <a:alpha val="35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56" name="Дуга 55">
                <a:extLst>
                  <a:ext uri="{FF2B5EF4-FFF2-40B4-BE49-F238E27FC236}">
                    <a16:creationId xmlns:a16="http://schemas.microsoft.com/office/drawing/2014/main" xmlns="" id="{C9E22DC2-5DE5-4B8A-ADD5-9384B020E562}"/>
                  </a:ext>
                </a:extLst>
              </p:cNvPr>
              <p:cNvSpPr/>
              <p:nvPr/>
            </p:nvSpPr>
            <p:spPr>
              <a:xfrm rot="11647209">
                <a:off x="6024626" y="2934197"/>
                <a:ext cx="1182135" cy="1182135"/>
              </a:xfrm>
              <a:prstGeom prst="arc">
                <a:avLst>
                  <a:gd name="adj1" fmla="val 16200000"/>
                  <a:gd name="adj2" fmla="val 18769515"/>
                </a:avLst>
              </a:prstGeom>
              <a:noFill/>
              <a:ln w="12700" cap="rnd">
                <a:solidFill>
                  <a:schemeClr val="bg1"/>
                </a:solidFill>
                <a:prstDash val="solid"/>
                <a:round/>
                <a:tailEnd type="none"/>
              </a:ln>
              <a:effectLst>
                <a:glow rad="101600">
                  <a:schemeClr val="accent1">
                    <a:alpha val="35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57" name="Дуга 56">
                <a:extLst>
                  <a:ext uri="{FF2B5EF4-FFF2-40B4-BE49-F238E27FC236}">
                    <a16:creationId xmlns:a16="http://schemas.microsoft.com/office/drawing/2014/main" xmlns="" id="{26309436-A50E-421B-AE12-EADCDCFA7072}"/>
                  </a:ext>
                </a:extLst>
              </p:cNvPr>
              <p:cNvSpPr/>
              <p:nvPr/>
            </p:nvSpPr>
            <p:spPr>
              <a:xfrm>
                <a:off x="6002318" y="2907330"/>
                <a:ext cx="1235868" cy="1235868"/>
              </a:xfrm>
              <a:prstGeom prst="arc">
                <a:avLst>
                  <a:gd name="adj1" fmla="val 5829011"/>
                  <a:gd name="adj2" fmla="val 20871914"/>
                </a:avLst>
              </a:prstGeom>
              <a:noFill/>
              <a:ln w="12700">
                <a:solidFill>
                  <a:schemeClr val="bg1">
                    <a:alpha val="48000"/>
                  </a:schemeClr>
                </a:solidFill>
                <a:prstDash val="solid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44" name="Группа 43">
              <a:extLst>
                <a:ext uri="{FF2B5EF4-FFF2-40B4-BE49-F238E27FC236}">
                  <a16:creationId xmlns:a16="http://schemas.microsoft.com/office/drawing/2014/main" xmlns="" id="{E3B17CBA-5E57-4CD0-BE33-642185248BFA}"/>
                </a:ext>
              </a:extLst>
            </p:cNvPr>
            <p:cNvGrpSpPr/>
            <p:nvPr userDrawn="1"/>
          </p:nvGrpSpPr>
          <p:grpSpPr>
            <a:xfrm rot="10800000">
              <a:off x="1809624" y="1908823"/>
              <a:ext cx="2102808" cy="2102810"/>
              <a:chOff x="2348158" y="3889829"/>
              <a:chExt cx="4447684" cy="4447682"/>
            </a:xfrm>
          </p:grpSpPr>
          <p:sp>
            <p:nvSpPr>
              <p:cNvPr id="50" name="Овал 49">
                <a:extLst>
                  <a:ext uri="{FF2B5EF4-FFF2-40B4-BE49-F238E27FC236}">
                    <a16:creationId xmlns:a16="http://schemas.microsoft.com/office/drawing/2014/main" xmlns="" id="{B8D476C7-DFDF-4CEE-9AC0-5EA9CE07234E}"/>
                  </a:ext>
                </a:extLst>
              </p:cNvPr>
              <p:cNvSpPr/>
              <p:nvPr/>
            </p:nvSpPr>
            <p:spPr>
              <a:xfrm>
                <a:off x="2451100" y="3992771"/>
                <a:ext cx="4241800" cy="4241798"/>
              </a:xfrm>
              <a:prstGeom prst="ellipse">
                <a:avLst/>
              </a:prstGeom>
              <a:ln w="12700">
                <a:gradFill flip="none" rotWithShape="1">
                  <a:gsLst>
                    <a:gs pos="0">
                      <a:schemeClr val="bg1">
                        <a:alpha val="67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1"/>
                  <a:tileRect/>
                </a:gra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51" name="Овал 50">
                <a:extLst>
                  <a:ext uri="{FF2B5EF4-FFF2-40B4-BE49-F238E27FC236}">
                    <a16:creationId xmlns:a16="http://schemas.microsoft.com/office/drawing/2014/main" xmlns="" id="{E341723E-8570-43A0-B147-802475889ECE}"/>
                  </a:ext>
                </a:extLst>
              </p:cNvPr>
              <p:cNvSpPr/>
              <p:nvPr/>
            </p:nvSpPr>
            <p:spPr>
              <a:xfrm>
                <a:off x="2348158" y="3889829"/>
                <a:ext cx="4447684" cy="4447682"/>
              </a:xfrm>
              <a:prstGeom prst="ellipse">
                <a:avLst/>
              </a:prstGeom>
              <a:ln w="12700">
                <a:gradFill flip="none" rotWithShape="1">
                  <a:gsLst>
                    <a:gs pos="0">
                      <a:schemeClr val="bg1">
                        <a:alpha val="67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1"/>
                  <a:tileRect/>
                </a:gra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sz="9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45" name="Группа 44">
              <a:extLst>
                <a:ext uri="{FF2B5EF4-FFF2-40B4-BE49-F238E27FC236}">
                  <a16:creationId xmlns:a16="http://schemas.microsoft.com/office/drawing/2014/main" xmlns="" id="{48CF7568-0F22-4F41-99BC-5BBC1B6B84EA}"/>
                </a:ext>
              </a:extLst>
            </p:cNvPr>
            <p:cNvGrpSpPr/>
            <p:nvPr userDrawn="1"/>
          </p:nvGrpSpPr>
          <p:grpSpPr>
            <a:xfrm>
              <a:off x="2657101" y="2743493"/>
              <a:ext cx="416397" cy="416397"/>
              <a:chOff x="1642749" y="2107406"/>
              <a:chExt cx="218566" cy="218566"/>
            </a:xfrm>
          </p:grpSpPr>
          <p:sp>
            <p:nvSpPr>
              <p:cNvPr id="47" name="Овал 46">
                <a:extLst>
                  <a:ext uri="{FF2B5EF4-FFF2-40B4-BE49-F238E27FC236}">
                    <a16:creationId xmlns:a16="http://schemas.microsoft.com/office/drawing/2014/main" xmlns="" id="{2672AE28-E168-43CF-985D-3CED1C64D1AD}"/>
                  </a:ext>
                </a:extLst>
              </p:cNvPr>
              <p:cNvSpPr/>
              <p:nvPr/>
            </p:nvSpPr>
            <p:spPr>
              <a:xfrm>
                <a:off x="1707582" y="2172239"/>
                <a:ext cx="88900" cy="88900"/>
              </a:xfrm>
              <a:prstGeom prst="ellipse">
                <a:avLst/>
              </a:prstGeom>
              <a:ln w="28575">
                <a:solidFill>
                  <a:schemeClr val="accent1">
                    <a:lumMod val="40000"/>
                    <a:lumOff val="60000"/>
                  </a:schemeClr>
                </a:solidFill>
              </a:ln>
              <a:effectLst>
                <a:glow rad="495300">
                  <a:schemeClr val="accent1">
                    <a:alpha val="26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2152"/>
                <a:endParaRPr lang="ru-RU" sz="1323" dirty="0" err="1">
                  <a:solidFill>
                    <a:prstClr val="black"/>
                  </a:solidFill>
                  <a:latin typeface="Arial" panose="020B0604020202020204"/>
                </a:endParaRPr>
              </a:p>
            </p:txBody>
          </p:sp>
          <p:sp>
            <p:nvSpPr>
              <p:cNvPr id="48" name="Овал 47">
                <a:extLst>
                  <a:ext uri="{FF2B5EF4-FFF2-40B4-BE49-F238E27FC236}">
                    <a16:creationId xmlns:a16="http://schemas.microsoft.com/office/drawing/2014/main" xmlns="" id="{00185B9A-6D1A-4B01-9DE0-38B2526952F9}"/>
                  </a:ext>
                </a:extLst>
              </p:cNvPr>
              <p:cNvSpPr/>
              <p:nvPr/>
            </p:nvSpPr>
            <p:spPr>
              <a:xfrm>
                <a:off x="1673706" y="2138363"/>
                <a:ext cx="156652" cy="156652"/>
              </a:xfrm>
              <a:prstGeom prst="ellipse">
                <a:avLst/>
              </a:prstGeom>
              <a:noFill/>
              <a:ln w="12700">
                <a:solidFill>
                  <a:schemeClr val="accent1">
                    <a:lumMod val="40000"/>
                    <a:lumOff val="60000"/>
                    <a:alpha val="23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2152"/>
                <a:endParaRPr lang="ru-RU" sz="1323" dirty="0" err="1">
                  <a:solidFill>
                    <a:prstClr val="black"/>
                  </a:solidFill>
                  <a:latin typeface="Arial" panose="020B0604020202020204"/>
                </a:endParaRPr>
              </a:p>
            </p:txBody>
          </p:sp>
          <p:sp>
            <p:nvSpPr>
              <p:cNvPr id="49" name="Овал 48">
                <a:extLst>
                  <a:ext uri="{FF2B5EF4-FFF2-40B4-BE49-F238E27FC236}">
                    <a16:creationId xmlns:a16="http://schemas.microsoft.com/office/drawing/2014/main" xmlns="" id="{03979AA9-C73E-40A6-B0E9-8C0A15F22014}"/>
                  </a:ext>
                </a:extLst>
              </p:cNvPr>
              <p:cNvSpPr/>
              <p:nvPr/>
            </p:nvSpPr>
            <p:spPr>
              <a:xfrm>
                <a:off x="1642749" y="2107406"/>
                <a:ext cx="218566" cy="218566"/>
              </a:xfrm>
              <a:prstGeom prst="ellipse">
                <a:avLst/>
              </a:prstGeom>
              <a:noFill/>
              <a:ln w="12700">
                <a:solidFill>
                  <a:schemeClr val="accent1">
                    <a:lumMod val="40000"/>
                    <a:lumOff val="60000"/>
                    <a:alpha val="8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2152"/>
                <a:endParaRPr lang="ru-RU" sz="1323" dirty="0" err="1">
                  <a:solidFill>
                    <a:prstClr val="black"/>
                  </a:solidFill>
                  <a:latin typeface="Arial" panose="020B0604020202020204"/>
                </a:endParaRPr>
              </a:p>
            </p:txBody>
          </p:sp>
        </p:grpSp>
        <p:sp>
          <p:nvSpPr>
            <p:cNvPr id="46" name="Овал 45"/>
            <p:cNvSpPr/>
            <p:nvPr userDrawn="1"/>
          </p:nvSpPr>
          <p:spPr>
            <a:xfrm>
              <a:off x="2833870" y="2915015"/>
              <a:ext cx="72660" cy="72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  <a:prstDash val="solid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prstClr val="white"/>
                </a:solidFill>
              </a:endParaRPr>
            </a:p>
          </p:txBody>
        </p:sp>
      </p:grpSp>
      <p:sp>
        <p:nvSpPr>
          <p:cNvPr id="58" name="Прямоугольник 149">
            <a:extLst>
              <a:ext uri="{FF2B5EF4-FFF2-40B4-BE49-F238E27FC236}">
                <a16:creationId xmlns:a16="http://schemas.microsoft.com/office/drawing/2014/main" xmlns="" id="{EF3838A9-5D84-4EF3-AA2F-3ED2D3244974}"/>
              </a:ext>
            </a:extLst>
          </p:cNvPr>
          <p:cNvSpPr/>
          <p:nvPr/>
        </p:nvSpPr>
        <p:spPr>
          <a:xfrm rot="10800000" flipH="1" flipV="1">
            <a:off x="557353" y="3225428"/>
            <a:ext cx="132768" cy="99576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" fmla="*/ 914400 w 1005840"/>
              <a:gd name="connsiteY0" fmla="*/ 914400 h 1005840"/>
              <a:gd name="connsiteX1" fmla="*/ 0 w 1005840"/>
              <a:gd name="connsiteY1" fmla="*/ 914400 h 1005840"/>
              <a:gd name="connsiteX2" fmla="*/ 0 w 1005840"/>
              <a:gd name="connsiteY2" fmla="*/ 0 h 1005840"/>
              <a:gd name="connsiteX3" fmla="*/ 914400 w 1005840"/>
              <a:gd name="connsiteY3" fmla="*/ 0 h 1005840"/>
              <a:gd name="connsiteX4" fmla="*/ 1005840 w 1005840"/>
              <a:gd name="connsiteY4" fmla="*/ 1005840 h 1005840"/>
              <a:gd name="connsiteX0" fmla="*/ 914400 w 914400"/>
              <a:gd name="connsiteY0" fmla="*/ 914400 h 914400"/>
              <a:gd name="connsiteX1" fmla="*/ 0 w 914400"/>
              <a:gd name="connsiteY1" fmla="*/ 914400 h 914400"/>
              <a:gd name="connsiteX2" fmla="*/ 0 w 914400"/>
              <a:gd name="connsiteY2" fmla="*/ 0 h 914400"/>
              <a:gd name="connsiteX3" fmla="*/ 914400 w 914400"/>
              <a:gd name="connsiteY3" fmla="*/ 0 h 914400"/>
              <a:gd name="connsiteX0" fmla="*/ 0 w 914400"/>
              <a:gd name="connsiteY0" fmla="*/ 914400 h 914400"/>
              <a:gd name="connsiteX1" fmla="*/ 0 w 914400"/>
              <a:gd name="connsiteY1" fmla="*/ 0 h 914400"/>
              <a:gd name="connsiteX2" fmla="*/ 914400 w 914400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914400"/>
                </a:moveTo>
                <a:lnTo>
                  <a:pt x="0" y="0"/>
                </a:lnTo>
                <a:lnTo>
                  <a:pt x="914400" y="0"/>
                </a:lnTo>
              </a:path>
            </a:pathLst>
          </a:custGeom>
          <a:noFill/>
          <a:ln w="12700" cap="rnd">
            <a:solidFill>
              <a:schemeClr val="accent1"/>
            </a:solidFill>
            <a:prstDash val="solid"/>
            <a:round/>
            <a:tailEnd type="none"/>
          </a:ln>
          <a:effectLst>
            <a:glow rad="101600">
              <a:schemeClr val="accent1">
                <a:alpha val="38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72152"/>
            <a:endParaRPr lang="ru-RU" sz="1323">
              <a:solidFill>
                <a:prstClr val="white"/>
              </a:solidFill>
              <a:latin typeface="Arial" panose="020B0604020202020204"/>
            </a:endParaRPr>
          </a:p>
        </p:txBody>
      </p:sp>
      <p:pic>
        <p:nvPicPr>
          <p:cNvPr id="59" name="Рисунок 58"/>
          <p:cNvPicPr>
            <a:picLocks noChangeAspect="1"/>
          </p:cNvPicPr>
          <p:nvPr/>
        </p:nvPicPr>
        <p:blipFill>
          <a:blip r:embed="rId5" cstate="email">
            <a:alphaModFix amt="2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02848" y="3579574"/>
            <a:ext cx="4180790" cy="2020550"/>
          </a:xfrm>
          <a:prstGeom prst="rect">
            <a:avLst/>
          </a:prstGeom>
          <a:effectLst>
            <a:glow rad="25400">
              <a:schemeClr val="bg1">
                <a:alpha val="5000"/>
              </a:schemeClr>
            </a:glow>
          </a:effectLst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5" cstate="email">
            <a:alphaModFix amt="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86385" y="-821733"/>
            <a:ext cx="4180790" cy="2020550"/>
          </a:xfrm>
          <a:prstGeom prst="rect">
            <a:avLst/>
          </a:prstGeom>
          <a:effectLst>
            <a:glow rad="25400">
              <a:schemeClr val="bg1">
                <a:alpha val="5000"/>
              </a:schemeClr>
            </a:glow>
          </a:effectLst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5" cstate="email">
            <a:alphaModFix amt="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1098073" y="1057012"/>
            <a:ext cx="3135593" cy="2694066"/>
          </a:xfrm>
          <a:prstGeom prst="rect">
            <a:avLst/>
          </a:prstGeom>
          <a:effectLst>
            <a:glow rad="25400">
              <a:schemeClr val="bg1">
                <a:alpha val="5000"/>
              </a:schemeClr>
            </a:glow>
          </a:effectLst>
        </p:spPr>
      </p:pic>
      <p:sp>
        <p:nvSpPr>
          <p:cNvPr id="62" name="Овал 61"/>
          <p:cNvSpPr/>
          <p:nvPr/>
        </p:nvSpPr>
        <p:spPr>
          <a:xfrm>
            <a:off x="221151" y="102140"/>
            <a:ext cx="546018" cy="409514"/>
          </a:xfrm>
          <a:prstGeom prst="ellipse">
            <a:avLst/>
          </a:prstGeom>
          <a:solidFill>
            <a:schemeClr val="accent1">
              <a:alpha val="30000"/>
            </a:schemeClr>
          </a:solidFill>
          <a:ln w="57150">
            <a:solidFill>
              <a:schemeClr val="accent1">
                <a:alpha val="30000"/>
              </a:schemeClr>
            </a:solidFill>
          </a:ln>
          <a:effectLst>
            <a:glow rad="482600">
              <a:srgbClr val="036FBB">
                <a:alpha val="26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6" tIns="34288" rIns="68576" bIns="3428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200">
              <a:solidFill>
                <a:prstClr val="white"/>
              </a:solidFill>
            </a:endParaRPr>
          </a:p>
        </p:txBody>
      </p:sp>
      <p:grpSp>
        <p:nvGrpSpPr>
          <p:cNvPr id="63" name="Группа 62">
            <a:extLst>
              <a:ext uri="{FF2B5EF4-FFF2-40B4-BE49-F238E27FC236}">
                <a16:creationId xmlns:a16="http://schemas.microsoft.com/office/drawing/2014/main" xmlns="" id="{C58CBF82-AF26-4145-B19F-DC8FD0FBC003}"/>
              </a:ext>
            </a:extLst>
          </p:cNvPr>
          <p:cNvGrpSpPr/>
          <p:nvPr/>
        </p:nvGrpSpPr>
        <p:grpSpPr>
          <a:xfrm>
            <a:off x="898155" y="3217042"/>
            <a:ext cx="735239" cy="61506"/>
            <a:chOff x="5652885" y="1697373"/>
            <a:chExt cx="735239" cy="82008"/>
          </a:xfrm>
        </p:grpSpPr>
        <p:grpSp>
          <p:nvGrpSpPr>
            <p:cNvPr id="64" name="Группа 63">
              <a:extLst>
                <a:ext uri="{FF2B5EF4-FFF2-40B4-BE49-F238E27FC236}">
                  <a16:creationId xmlns:a16="http://schemas.microsoft.com/office/drawing/2014/main" xmlns="" id="{2C788580-7DEF-429D-8F95-B019D87ED440}"/>
                </a:ext>
              </a:extLst>
            </p:cNvPr>
            <p:cNvGrpSpPr/>
            <p:nvPr/>
          </p:nvGrpSpPr>
          <p:grpSpPr>
            <a:xfrm>
              <a:off x="5652885" y="1697373"/>
              <a:ext cx="335189" cy="82008"/>
              <a:chOff x="1385685" y="5103391"/>
              <a:chExt cx="335189" cy="82008"/>
            </a:xfrm>
          </p:grpSpPr>
          <p:sp>
            <p:nvSpPr>
              <p:cNvPr id="69" name="Овал 68">
                <a:extLst>
                  <a:ext uri="{FF2B5EF4-FFF2-40B4-BE49-F238E27FC236}">
                    <a16:creationId xmlns:a16="http://schemas.microsoft.com/office/drawing/2014/main" xmlns="" id="{52025BB4-761E-4DFD-A30C-41D8691FB68E}"/>
                  </a:ext>
                </a:extLst>
              </p:cNvPr>
              <p:cNvSpPr/>
              <p:nvPr/>
            </p:nvSpPr>
            <p:spPr>
              <a:xfrm>
                <a:off x="1638866" y="5103391"/>
                <a:ext cx="82008" cy="8200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  <a:prstDash val="solid"/>
                <a:tailEnd type="none"/>
              </a:ln>
              <a:effectLst>
                <a:glow rad="304800">
                  <a:schemeClr val="accent1">
                    <a:alpha val="27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70" name="Овал 69">
                <a:extLst>
                  <a:ext uri="{FF2B5EF4-FFF2-40B4-BE49-F238E27FC236}">
                    <a16:creationId xmlns:a16="http://schemas.microsoft.com/office/drawing/2014/main" xmlns="" id="{F303CF52-0726-4447-B03A-649E9BE411E5}"/>
                  </a:ext>
                </a:extLst>
              </p:cNvPr>
              <p:cNvSpPr/>
              <p:nvPr/>
            </p:nvSpPr>
            <p:spPr>
              <a:xfrm>
                <a:off x="151227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52000"/>
                </a:schemeClr>
              </a:solidFill>
              <a:ln>
                <a:noFill/>
                <a:prstDash val="solid"/>
                <a:tailEnd type="none"/>
              </a:ln>
              <a:effectLst>
                <a:glow rad="76200">
                  <a:schemeClr val="accent1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71" name="Овал 70">
                <a:extLst>
                  <a:ext uri="{FF2B5EF4-FFF2-40B4-BE49-F238E27FC236}">
                    <a16:creationId xmlns:a16="http://schemas.microsoft.com/office/drawing/2014/main" xmlns="" id="{35FD79A0-0DCC-469A-87D3-BEF1F4800533}"/>
                  </a:ext>
                </a:extLst>
              </p:cNvPr>
              <p:cNvSpPr/>
              <p:nvPr/>
            </p:nvSpPr>
            <p:spPr>
              <a:xfrm>
                <a:off x="138568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30000"/>
                </a:schemeClr>
              </a:solidFill>
              <a:ln>
                <a:noFill/>
                <a:prstDash val="solid"/>
                <a:tailEnd type="none"/>
              </a:ln>
              <a:effectLst>
                <a:glow rad="127000">
                  <a:schemeClr val="accent1">
                    <a:alpha val="13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5" name="Группа 64">
              <a:extLst>
                <a:ext uri="{FF2B5EF4-FFF2-40B4-BE49-F238E27FC236}">
                  <a16:creationId xmlns:a16="http://schemas.microsoft.com/office/drawing/2014/main" xmlns="" id="{8D1D9416-5D54-4C35-B6A4-FD1326544EC2}"/>
                </a:ext>
              </a:extLst>
            </p:cNvPr>
            <p:cNvGrpSpPr/>
            <p:nvPr/>
          </p:nvGrpSpPr>
          <p:grpSpPr>
            <a:xfrm>
              <a:off x="6052935" y="1697373"/>
              <a:ext cx="335189" cy="82008"/>
              <a:chOff x="1385685" y="5103391"/>
              <a:chExt cx="335189" cy="82008"/>
            </a:xfrm>
          </p:grpSpPr>
          <p:sp>
            <p:nvSpPr>
              <p:cNvPr id="66" name="Овал 65">
                <a:extLst>
                  <a:ext uri="{FF2B5EF4-FFF2-40B4-BE49-F238E27FC236}">
                    <a16:creationId xmlns:a16="http://schemas.microsoft.com/office/drawing/2014/main" xmlns="" id="{1FEB5D3E-893E-4436-AA12-2C4627131C3F}"/>
                  </a:ext>
                </a:extLst>
              </p:cNvPr>
              <p:cNvSpPr/>
              <p:nvPr/>
            </p:nvSpPr>
            <p:spPr>
              <a:xfrm>
                <a:off x="1638866" y="5103391"/>
                <a:ext cx="82008" cy="8200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  <a:prstDash val="solid"/>
                <a:tailEnd type="none"/>
              </a:ln>
              <a:effectLst>
                <a:glow rad="304800">
                  <a:schemeClr val="accent1">
                    <a:alpha val="27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67" name="Овал 66">
                <a:extLst>
                  <a:ext uri="{FF2B5EF4-FFF2-40B4-BE49-F238E27FC236}">
                    <a16:creationId xmlns:a16="http://schemas.microsoft.com/office/drawing/2014/main" xmlns="" id="{CC581008-198D-4528-ACC1-BC1E9ADE4159}"/>
                  </a:ext>
                </a:extLst>
              </p:cNvPr>
              <p:cNvSpPr/>
              <p:nvPr/>
            </p:nvSpPr>
            <p:spPr>
              <a:xfrm>
                <a:off x="151227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52000"/>
                </a:schemeClr>
              </a:solidFill>
              <a:ln>
                <a:noFill/>
                <a:prstDash val="solid"/>
                <a:tailEnd type="none"/>
              </a:ln>
              <a:effectLst>
                <a:glow rad="76200">
                  <a:schemeClr val="accent1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68" name="Овал 67">
                <a:extLst>
                  <a:ext uri="{FF2B5EF4-FFF2-40B4-BE49-F238E27FC236}">
                    <a16:creationId xmlns:a16="http://schemas.microsoft.com/office/drawing/2014/main" xmlns="" id="{927753D8-03BE-4F97-A90B-F02F8F6262D0}"/>
                  </a:ext>
                </a:extLst>
              </p:cNvPr>
              <p:cNvSpPr/>
              <p:nvPr/>
            </p:nvSpPr>
            <p:spPr>
              <a:xfrm>
                <a:off x="138568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30000"/>
                </a:schemeClr>
              </a:solidFill>
              <a:ln>
                <a:noFill/>
                <a:prstDash val="solid"/>
                <a:tailEnd type="none"/>
              </a:ln>
              <a:effectLst>
                <a:glow rad="127000">
                  <a:schemeClr val="accent1">
                    <a:alpha val="13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72" name="Группа 71">
            <a:extLst>
              <a:ext uri="{FF2B5EF4-FFF2-40B4-BE49-F238E27FC236}">
                <a16:creationId xmlns:a16="http://schemas.microsoft.com/office/drawing/2014/main" xmlns="" id="{C58CBF82-AF26-4145-B19F-DC8FD0FBC003}"/>
              </a:ext>
            </a:extLst>
          </p:cNvPr>
          <p:cNvGrpSpPr/>
          <p:nvPr/>
        </p:nvGrpSpPr>
        <p:grpSpPr>
          <a:xfrm>
            <a:off x="1710517" y="3217042"/>
            <a:ext cx="735239" cy="61506"/>
            <a:chOff x="5652885" y="1697373"/>
            <a:chExt cx="735239" cy="82008"/>
          </a:xfrm>
        </p:grpSpPr>
        <p:grpSp>
          <p:nvGrpSpPr>
            <p:cNvPr id="73" name="Группа 72">
              <a:extLst>
                <a:ext uri="{FF2B5EF4-FFF2-40B4-BE49-F238E27FC236}">
                  <a16:creationId xmlns:a16="http://schemas.microsoft.com/office/drawing/2014/main" xmlns="" id="{2C788580-7DEF-429D-8F95-B019D87ED440}"/>
                </a:ext>
              </a:extLst>
            </p:cNvPr>
            <p:cNvGrpSpPr/>
            <p:nvPr/>
          </p:nvGrpSpPr>
          <p:grpSpPr>
            <a:xfrm>
              <a:off x="5652885" y="1697373"/>
              <a:ext cx="335189" cy="82008"/>
              <a:chOff x="1385685" y="5103391"/>
              <a:chExt cx="335189" cy="82008"/>
            </a:xfrm>
          </p:grpSpPr>
          <p:sp>
            <p:nvSpPr>
              <p:cNvPr id="78" name="Овал 77">
                <a:extLst>
                  <a:ext uri="{FF2B5EF4-FFF2-40B4-BE49-F238E27FC236}">
                    <a16:creationId xmlns:a16="http://schemas.microsoft.com/office/drawing/2014/main" xmlns="" id="{52025BB4-761E-4DFD-A30C-41D8691FB68E}"/>
                  </a:ext>
                </a:extLst>
              </p:cNvPr>
              <p:cNvSpPr/>
              <p:nvPr/>
            </p:nvSpPr>
            <p:spPr>
              <a:xfrm>
                <a:off x="1638866" y="5103391"/>
                <a:ext cx="82008" cy="8200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  <a:prstDash val="solid"/>
                <a:tailEnd type="none"/>
              </a:ln>
              <a:effectLst>
                <a:glow rad="304800">
                  <a:schemeClr val="accent1">
                    <a:alpha val="27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Овал 78">
                <a:extLst>
                  <a:ext uri="{FF2B5EF4-FFF2-40B4-BE49-F238E27FC236}">
                    <a16:creationId xmlns:a16="http://schemas.microsoft.com/office/drawing/2014/main" xmlns="" id="{F303CF52-0726-4447-B03A-649E9BE411E5}"/>
                  </a:ext>
                </a:extLst>
              </p:cNvPr>
              <p:cNvSpPr/>
              <p:nvPr/>
            </p:nvSpPr>
            <p:spPr>
              <a:xfrm>
                <a:off x="151227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52000"/>
                </a:schemeClr>
              </a:solidFill>
              <a:ln>
                <a:noFill/>
                <a:prstDash val="solid"/>
                <a:tailEnd type="none"/>
              </a:ln>
              <a:effectLst>
                <a:glow rad="76200">
                  <a:schemeClr val="accent1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Овал 79">
                <a:extLst>
                  <a:ext uri="{FF2B5EF4-FFF2-40B4-BE49-F238E27FC236}">
                    <a16:creationId xmlns:a16="http://schemas.microsoft.com/office/drawing/2014/main" xmlns="" id="{35FD79A0-0DCC-469A-87D3-BEF1F4800533}"/>
                  </a:ext>
                </a:extLst>
              </p:cNvPr>
              <p:cNvSpPr/>
              <p:nvPr/>
            </p:nvSpPr>
            <p:spPr>
              <a:xfrm>
                <a:off x="138568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30000"/>
                </a:schemeClr>
              </a:solidFill>
              <a:ln>
                <a:noFill/>
                <a:prstDash val="solid"/>
                <a:tailEnd type="none"/>
              </a:ln>
              <a:effectLst>
                <a:glow rad="127000">
                  <a:schemeClr val="accent1">
                    <a:alpha val="13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74" name="Группа 73">
              <a:extLst>
                <a:ext uri="{FF2B5EF4-FFF2-40B4-BE49-F238E27FC236}">
                  <a16:creationId xmlns:a16="http://schemas.microsoft.com/office/drawing/2014/main" xmlns="" id="{8D1D9416-5D54-4C35-B6A4-FD1326544EC2}"/>
                </a:ext>
              </a:extLst>
            </p:cNvPr>
            <p:cNvGrpSpPr/>
            <p:nvPr/>
          </p:nvGrpSpPr>
          <p:grpSpPr>
            <a:xfrm>
              <a:off x="6052935" y="1697373"/>
              <a:ext cx="335189" cy="82008"/>
              <a:chOff x="1385685" y="5103391"/>
              <a:chExt cx="335189" cy="82008"/>
            </a:xfrm>
          </p:grpSpPr>
          <p:sp>
            <p:nvSpPr>
              <p:cNvPr id="75" name="Овал 74">
                <a:extLst>
                  <a:ext uri="{FF2B5EF4-FFF2-40B4-BE49-F238E27FC236}">
                    <a16:creationId xmlns:a16="http://schemas.microsoft.com/office/drawing/2014/main" xmlns="" id="{1FEB5D3E-893E-4436-AA12-2C4627131C3F}"/>
                  </a:ext>
                </a:extLst>
              </p:cNvPr>
              <p:cNvSpPr/>
              <p:nvPr/>
            </p:nvSpPr>
            <p:spPr>
              <a:xfrm>
                <a:off x="1638866" y="5103391"/>
                <a:ext cx="82008" cy="8200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  <a:prstDash val="solid"/>
                <a:tailEnd type="none"/>
              </a:ln>
              <a:effectLst>
                <a:glow rad="304800">
                  <a:schemeClr val="accent1">
                    <a:alpha val="27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Овал 75">
                <a:extLst>
                  <a:ext uri="{FF2B5EF4-FFF2-40B4-BE49-F238E27FC236}">
                    <a16:creationId xmlns:a16="http://schemas.microsoft.com/office/drawing/2014/main" xmlns="" id="{CC581008-198D-4528-ACC1-BC1E9ADE4159}"/>
                  </a:ext>
                </a:extLst>
              </p:cNvPr>
              <p:cNvSpPr/>
              <p:nvPr/>
            </p:nvSpPr>
            <p:spPr>
              <a:xfrm>
                <a:off x="151227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52000"/>
                </a:schemeClr>
              </a:solidFill>
              <a:ln>
                <a:noFill/>
                <a:prstDash val="solid"/>
                <a:tailEnd type="none"/>
              </a:ln>
              <a:effectLst>
                <a:glow rad="76200">
                  <a:schemeClr val="accent1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Овал 76">
                <a:extLst>
                  <a:ext uri="{FF2B5EF4-FFF2-40B4-BE49-F238E27FC236}">
                    <a16:creationId xmlns:a16="http://schemas.microsoft.com/office/drawing/2014/main" xmlns="" id="{927753D8-03BE-4F97-A90B-F02F8F6262D0}"/>
                  </a:ext>
                </a:extLst>
              </p:cNvPr>
              <p:cNvSpPr/>
              <p:nvPr/>
            </p:nvSpPr>
            <p:spPr>
              <a:xfrm>
                <a:off x="138568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30000"/>
                </a:schemeClr>
              </a:solidFill>
              <a:ln>
                <a:noFill/>
                <a:prstDash val="solid"/>
                <a:tailEnd type="none"/>
              </a:ln>
              <a:effectLst>
                <a:glow rad="127000">
                  <a:schemeClr val="accent1">
                    <a:alpha val="13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263226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093DEA9-812A-4C47-B017-3B70BCD45325}"/>
              </a:ext>
            </a:extLst>
          </p:cNvPr>
          <p:cNvSpPr/>
          <p:nvPr userDrawn="1"/>
        </p:nvSpPr>
        <p:spPr>
          <a:xfrm>
            <a:off x="-1" y="0"/>
            <a:ext cx="9144001" cy="469041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200" kern="0" dirty="0" err="1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xmlns="" id="{C6EB620C-0336-4474-976E-DD628F337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752" y="50477"/>
            <a:ext cx="8070265" cy="368087"/>
          </a:xfrm>
          <a:prstGeom prst="rect">
            <a:avLst/>
          </a:prstGeom>
        </p:spPr>
        <p:txBody>
          <a:bodyPr anchor="ctr"/>
          <a:lstStyle>
            <a:lvl1pPr>
              <a:defRPr sz="1148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3293A9AF-E31B-4DFB-A2D7-BBAB2AEA3236}"/>
              </a:ext>
            </a:extLst>
          </p:cNvPr>
          <p:cNvCxnSpPr/>
          <p:nvPr userDrawn="1"/>
        </p:nvCxnSpPr>
        <p:spPr>
          <a:xfrm>
            <a:off x="0" y="469041"/>
            <a:ext cx="9145214" cy="0"/>
          </a:xfrm>
          <a:prstGeom prst="line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4410DAEE-0D1F-489F-BEBE-B897A7609C9E}"/>
              </a:ext>
            </a:extLst>
          </p:cNvPr>
          <p:cNvGrpSpPr/>
          <p:nvPr userDrawn="1"/>
        </p:nvGrpSpPr>
        <p:grpSpPr>
          <a:xfrm>
            <a:off x="-1" y="110002"/>
            <a:ext cx="306138" cy="249038"/>
            <a:chOff x="3670300" y="1981200"/>
            <a:chExt cx="844518" cy="431800"/>
          </a:xfrm>
          <a:gradFill flip="none" rotWithShape="1">
            <a:gsLst>
              <a:gs pos="0">
                <a:schemeClr val="accent1">
                  <a:alpha val="48000"/>
                </a:schemeClr>
              </a:gs>
              <a:gs pos="88000">
                <a:schemeClr val="bg1">
                  <a:alpha val="51000"/>
                </a:schemeClr>
              </a:gs>
            </a:gsLst>
            <a:lin ang="10800000" scaled="0"/>
            <a:tileRect/>
          </a:gradFill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xmlns="" id="{D2698BB7-3F40-4E1B-A9D6-A748FE0877BA}"/>
                </a:ext>
              </a:extLst>
            </p:cNvPr>
            <p:cNvSpPr/>
            <p:nvPr userDrawn="1"/>
          </p:nvSpPr>
          <p:spPr>
            <a:xfrm>
              <a:off x="3670300" y="1981200"/>
              <a:ext cx="74323" cy="4318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33" dirty="0" err="1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4E816B3D-0216-4C71-806D-F7AC110A4322}"/>
                </a:ext>
              </a:extLst>
            </p:cNvPr>
            <p:cNvSpPr/>
            <p:nvPr userDrawn="1"/>
          </p:nvSpPr>
          <p:spPr>
            <a:xfrm>
              <a:off x="3824340" y="1981200"/>
              <a:ext cx="74323" cy="4318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33" dirty="0" err="1">
                <a:solidFill>
                  <a:prstClr val="black"/>
                </a:solidFill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xmlns="" id="{F5A950B0-E474-44AE-A645-0CA66F55CD86}"/>
                </a:ext>
              </a:extLst>
            </p:cNvPr>
            <p:cNvSpPr/>
            <p:nvPr userDrawn="1"/>
          </p:nvSpPr>
          <p:spPr>
            <a:xfrm>
              <a:off x="3978380" y="1981200"/>
              <a:ext cx="74323" cy="4318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33" dirty="0" err="1">
                <a:solidFill>
                  <a:prstClr val="black"/>
                </a:solidFill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855AF602-07CE-4F82-946A-23A4D3FFFD53}"/>
                </a:ext>
              </a:extLst>
            </p:cNvPr>
            <p:cNvSpPr/>
            <p:nvPr userDrawn="1"/>
          </p:nvSpPr>
          <p:spPr>
            <a:xfrm>
              <a:off x="4286460" y="1981200"/>
              <a:ext cx="74323" cy="4318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33" dirty="0" err="1">
                <a:solidFill>
                  <a:prstClr val="black"/>
                </a:solidFill>
              </a:endParaRP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7C35D709-825E-4D91-98BA-37146E9264D0}"/>
                </a:ext>
              </a:extLst>
            </p:cNvPr>
            <p:cNvSpPr/>
            <p:nvPr userDrawn="1"/>
          </p:nvSpPr>
          <p:spPr>
            <a:xfrm>
              <a:off x="4440495" y="1981200"/>
              <a:ext cx="74323" cy="4318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33" dirty="0" err="1">
                <a:solidFill>
                  <a:prstClr val="black"/>
                </a:solidFill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8ED664BA-A1E7-43CC-B6C5-6C6F1D6C631C}"/>
                </a:ext>
              </a:extLst>
            </p:cNvPr>
            <p:cNvSpPr/>
            <p:nvPr userDrawn="1"/>
          </p:nvSpPr>
          <p:spPr>
            <a:xfrm>
              <a:off x="4132420" y="1981200"/>
              <a:ext cx="74323" cy="4318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33" dirty="0" err="1"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xmlns="" id="{F880A1AB-7823-4833-9F24-183C5C2A13D7}"/>
              </a:ext>
            </a:extLst>
          </p:cNvPr>
          <p:cNvGrpSpPr/>
          <p:nvPr userDrawn="1"/>
        </p:nvGrpSpPr>
        <p:grpSpPr>
          <a:xfrm>
            <a:off x="7580294" y="129012"/>
            <a:ext cx="1563707" cy="340029"/>
            <a:chOff x="3717817" y="3938505"/>
            <a:chExt cx="1133692" cy="328696"/>
          </a:xfrm>
        </p:grpSpPr>
        <p:sp>
          <p:nvSpPr>
            <p:cNvPr id="31" name="Полилиния: фигура 30">
              <a:extLst>
                <a:ext uri="{FF2B5EF4-FFF2-40B4-BE49-F238E27FC236}">
                  <a16:creationId xmlns:a16="http://schemas.microsoft.com/office/drawing/2014/main" xmlns="" id="{52B79619-FDA7-4C86-A2BB-24CB5CD342C1}"/>
                </a:ext>
              </a:extLst>
            </p:cNvPr>
            <p:cNvSpPr/>
            <p:nvPr/>
          </p:nvSpPr>
          <p:spPr bwMode="auto">
            <a:xfrm>
              <a:off x="3717817" y="3938505"/>
              <a:ext cx="1133692" cy="328696"/>
            </a:xfrm>
            <a:custGeom>
              <a:avLst/>
              <a:gdLst>
                <a:gd name="connsiteX0" fmla="*/ 6955999 w 7002235"/>
                <a:gd name="connsiteY0" fmla="*/ 0 h 2030186"/>
                <a:gd name="connsiteX1" fmla="*/ 7002235 w 7002235"/>
                <a:gd name="connsiteY1" fmla="*/ 0 h 2030186"/>
                <a:gd name="connsiteX2" fmla="*/ 7002235 w 7002235"/>
                <a:gd name="connsiteY2" fmla="*/ 2030186 h 2030186"/>
                <a:gd name="connsiteX3" fmla="*/ 3962718 w 7002235"/>
                <a:gd name="connsiteY3" fmla="*/ 2030186 h 2030186"/>
                <a:gd name="connsiteX4" fmla="*/ 2611999 w 7002235"/>
                <a:gd name="connsiteY4" fmla="*/ 2030186 h 2030186"/>
                <a:gd name="connsiteX5" fmla="*/ 0 w 7002235"/>
                <a:gd name="connsiteY5" fmla="*/ 2030186 h 2030186"/>
                <a:gd name="connsiteX6" fmla="*/ 868527 w 7002235"/>
                <a:gd name="connsiteY6" fmla="*/ 928232 h 2030186"/>
                <a:gd name="connsiteX7" fmla="*/ 2611999 w 7002235"/>
                <a:gd name="connsiteY7" fmla="*/ 928232 h 2030186"/>
                <a:gd name="connsiteX8" fmla="*/ 3094192 w 7002235"/>
                <a:gd name="connsiteY8" fmla="*/ 928232 h 2030186"/>
                <a:gd name="connsiteX9" fmla="*/ 6224395 w 7002235"/>
                <a:gd name="connsiteY9" fmla="*/ 928232 h 203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02235" h="2030186">
                  <a:moveTo>
                    <a:pt x="6955999" y="0"/>
                  </a:moveTo>
                  <a:lnTo>
                    <a:pt x="7002235" y="0"/>
                  </a:lnTo>
                  <a:lnTo>
                    <a:pt x="7002235" y="2030186"/>
                  </a:lnTo>
                  <a:lnTo>
                    <a:pt x="3962718" y="2030186"/>
                  </a:lnTo>
                  <a:lnTo>
                    <a:pt x="2611999" y="2030186"/>
                  </a:lnTo>
                  <a:lnTo>
                    <a:pt x="0" y="2030186"/>
                  </a:lnTo>
                  <a:lnTo>
                    <a:pt x="868527" y="928232"/>
                  </a:lnTo>
                  <a:lnTo>
                    <a:pt x="2611999" y="928232"/>
                  </a:lnTo>
                  <a:lnTo>
                    <a:pt x="3094192" y="928232"/>
                  </a:lnTo>
                  <a:lnTo>
                    <a:pt x="6224395" y="928232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74000">
                  <a:sysClr val="window" lastClr="FFFFFF">
                    <a:alpha val="20000"/>
                  </a:sysClr>
                </a:gs>
              </a:gsLst>
              <a:lin ang="0" scaled="1"/>
              <a:tileRect/>
            </a:gradFill>
            <a:ln>
              <a:noFill/>
            </a:ln>
            <a:extLst/>
          </p:spPr>
          <p:txBody>
            <a:bodyPr lIns="0" tIns="0" rIns="0" bIns="0" rtlCol="0" anchor="ctr"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/>
              </a:pPr>
              <a:endParaRPr lang="ru-RU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endParaRPr>
            </a:p>
          </p:txBody>
        </p:sp>
        <p:sp>
          <p:nvSpPr>
            <p:cNvPr id="32" name="Полилиния: фигура 31">
              <a:extLst>
                <a:ext uri="{FF2B5EF4-FFF2-40B4-BE49-F238E27FC236}">
                  <a16:creationId xmlns:a16="http://schemas.microsoft.com/office/drawing/2014/main" xmlns="" id="{25369480-94E5-49E5-8877-72455A8EC387}"/>
                </a:ext>
              </a:extLst>
            </p:cNvPr>
            <p:cNvSpPr/>
            <p:nvPr/>
          </p:nvSpPr>
          <p:spPr bwMode="auto">
            <a:xfrm>
              <a:off x="4194462" y="4076700"/>
              <a:ext cx="657047" cy="190500"/>
            </a:xfrm>
            <a:custGeom>
              <a:avLst/>
              <a:gdLst>
                <a:gd name="connsiteX0" fmla="*/ 6955999 w 7002235"/>
                <a:gd name="connsiteY0" fmla="*/ 0 h 2030186"/>
                <a:gd name="connsiteX1" fmla="*/ 7002235 w 7002235"/>
                <a:gd name="connsiteY1" fmla="*/ 0 h 2030186"/>
                <a:gd name="connsiteX2" fmla="*/ 7002235 w 7002235"/>
                <a:gd name="connsiteY2" fmla="*/ 2030186 h 2030186"/>
                <a:gd name="connsiteX3" fmla="*/ 3962718 w 7002235"/>
                <a:gd name="connsiteY3" fmla="*/ 2030186 h 2030186"/>
                <a:gd name="connsiteX4" fmla="*/ 2611999 w 7002235"/>
                <a:gd name="connsiteY4" fmla="*/ 2030186 h 2030186"/>
                <a:gd name="connsiteX5" fmla="*/ 0 w 7002235"/>
                <a:gd name="connsiteY5" fmla="*/ 2030186 h 2030186"/>
                <a:gd name="connsiteX6" fmla="*/ 868527 w 7002235"/>
                <a:gd name="connsiteY6" fmla="*/ 928232 h 2030186"/>
                <a:gd name="connsiteX7" fmla="*/ 2611999 w 7002235"/>
                <a:gd name="connsiteY7" fmla="*/ 928232 h 2030186"/>
                <a:gd name="connsiteX8" fmla="*/ 3094192 w 7002235"/>
                <a:gd name="connsiteY8" fmla="*/ 928232 h 2030186"/>
                <a:gd name="connsiteX9" fmla="*/ 6224395 w 7002235"/>
                <a:gd name="connsiteY9" fmla="*/ 928232 h 203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02235" h="2030186">
                  <a:moveTo>
                    <a:pt x="6955999" y="0"/>
                  </a:moveTo>
                  <a:lnTo>
                    <a:pt x="7002235" y="0"/>
                  </a:lnTo>
                  <a:lnTo>
                    <a:pt x="7002235" y="2030186"/>
                  </a:lnTo>
                  <a:lnTo>
                    <a:pt x="3962718" y="2030186"/>
                  </a:lnTo>
                  <a:lnTo>
                    <a:pt x="2611999" y="2030186"/>
                  </a:lnTo>
                  <a:lnTo>
                    <a:pt x="0" y="2030186"/>
                  </a:lnTo>
                  <a:lnTo>
                    <a:pt x="868527" y="928232"/>
                  </a:lnTo>
                  <a:lnTo>
                    <a:pt x="2611999" y="928232"/>
                  </a:lnTo>
                  <a:lnTo>
                    <a:pt x="3094192" y="928232"/>
                  </a:lnTo>
                  <a:lnTo>
                    <a:pt x="6224395" y="928232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74000">
                  <a:sysClr val="window" lastClr="FFFFFF">
                    <a:alpha val="20000"/>
                  </a:sysClr>
                </a:gs>
              </a:gsLst>
              <a:lin ang="0" scaled="1"/>
              <a:tileRect/>
            </a:gradFill>
            <a:ln>
              <a:noFill/>
            </a:ln>
            <a:ex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/>
              </a:pPr>
              <a:endParaRPr lang="ru-RU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endParaRPr>
            </a:p>
          </p:txBody>
        </p:sp>
      </p:grpSp>
      <p:pic>
        <p:nvPicPr>
          <p:cNvPr id="42" name="Изображение 12">
            <a:extLst>
              <a:ext uri="{FF2B5EF4-FFF2-40B4-BE49-F238E27FC236}">
                <a16:creationId xmlns:a16="http://schemas.microsoft.com/office/drawing/2014/main" xmlns="" id="{C9638E77-0F9B-4EEF-A890-BFDC853A38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618" y="142627"/>
            <a:ext cx="655770" cy="18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995570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25810" y="-3792"/>
            <a:ext cx="9161011" cy="5147292"/>
          </a:xfrm>
          <a:prstGeom prst="rect">
            <a:avLst/>
          </a:prstGeom>
          <a:solidFill>
            <a:schemeClr val="tx1"/>
          </a:solidFill>
          <a:ln>
            <a:noFill/>
            <a:prstDash val="soli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043320" y="0"/>
            <a:ext cx="5143500" cy="5143500"/>
          </a:xfrm>
          <a:prstGeom prst="rect">
            <a:avLst/>
          </a:prstGeom>
        </p:spPr>
      </p:pic>
      <p:sp>
        <p:nvSpPr>
          <p:cNvPr id="5" name="Прямоугольник 4"/>
          <p:cNvSpPr/>
          <p:nvPr userDrawn="1"/>
        </p:nvSpPr>
        <p:spPr>
          <a:xfrm>
            <a:off x="0" y="-3792"/>
            <a:ext cx="9273570" cy="5147292"/>
          </a:xfrm>
          <a:prstGeom prst="rect">
            <a:avLst/>
          </a:prstGeom>
          <a:gradFill>
            <a:gsLst>
              <a:gs pos="39000">
                <a:schemeClr val="tx1"/>
              </a:gs>
              <a:gs pos="89000">
                <a:srgbClr val="081115">
                  <a:alpha val="56000"/>
                </a:srgbClr>
              </a:gs>
            </a:gsLst>
            <a:lin ang="0" scaled="1"/>
          </a:gradFill>
          <a:ln>
            <a:noFill/>
            <a:prstDash val="soli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 rotWithShape="1">
          <a:blip r:embed="rId3" cstate="email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976318">
            <a:off x="-657142" y="-639184"/>
            <a:ext cx="10685814" cy="6389968"/>
          </a:xfrm>
          <a:prstGeom prst="rect">
            <a:avLst/>
          </a:prstGeom>
        </p:spPr>
      </p:pic>
      <p:sp>
        <p:nvSpPr>
          <p:cNvPr id="7" name="Прямоугольник 6"/>
          <p:cNvSpPr/>
          <p:nvPr userDrawn="1"/>
        </p:nvSpPr>
        <p:spPr>
          <a:xfrm>
            <a:off x="0" y="0"/>
            <a:ext cx="9144000" cy="5147292"/>
          </a:xfrm>
          <a:prstGeom prst="rect">
            <a:avLst/>
          </a:prstGeom>
          <a:gradFill>
            <a:gsLst>
              <a:gs pos="52000">
                <a:srgbClr val="00B0F0">
                  <a:alpha val="14000"/>
                </a:srgbClr>
              </a:gs>
              <a:gs pos="100000">
                <a:srgbClr val="FF8F59">
                  <a:alpha val="52157"/>
                </a:srgbClr>
              </a:gs>
            </a:gsLst>
            <a:lin ang="9000000" scaled="0"/>
          </a:gradFill>
          <a:ln>
            <a:noFill/>
            <a:prstDash val="soli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</a:endParaRPr>
          </a:p>
        </p:txBody>
      </p:sp>
      <p:sp>
        <p:nvSpPr>
          <p:cNvPr id="8" name="Holder 2"/>
          <p:cNvSpPr>
            <a:spLocks noGrp="1"/>
          </p:cNvSpPr>
          <p:nvPr>
            <p:ph type="title"/>
          </p:nvPr>
        </p:nvSpPr>
        <p:spPr>
          <a:xfrm>
            <a:off x="706708" y="3325003"/>
            <a:ext cx="7180162" cy="925184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2273" b="1" i="0">
                <a:solidFill>
                  <a:schemeClr val="bg1"/>
                </a:solidFill>
                <a:latin typeface="+mj-lt"/>
                <a:cs typeface="Arial Unicode MS"/>
              </a:defRPr>
            </a:lvl1pPr>
          </a:lstStyle>
          <a:p>
            <a:r>
              <a:rPr lang="ru-RU" dirty="0"/>
              <a:t>Образец заголовка</a:t>
            </a:r>
            <a:endParaRPr dirty="0"/>
          </a:p>
        </p:txBody>
      </p:sp>
      <p:pic>
        <p:nvPicPr>
          <p:cNvPr id="9" name="Изображение 12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7716" y="183693"/>
            <a:ext cx="875364" cy="245333"/>
          </a:xfrm>
          <a:prstGeom prst="rect">
            <a:avLst/>
          </a:prstGeom>
        </p:spPr>
      </p:pic>
      <p:sp>
        <p:nvSpPr>
          <p:cNvPr id="17" name="Прямоугольник 149">
            <a:extLst>
              <a:ext uri="{FF2B5EF4-FFF2-40B4-BE49-F238E27FC236}">
                <a16:creationId xmlns:a16="http://schemas.microsoft.com/office/drawing/2014/main" xmlns="" id="{8EA12BD5-134D-422F-87D3-7AC1AE6C128C}"/>
              </a:ext>
            </a:extLst>
          </p:cNvPr>
          <p:cNvSpPr/>
          <p:nvPr/>
        </p:nvSpPr>
        <p:spPr>
          <a:xfrm rot="5400000">
            <a:off x="5075583" y="4176446"/>
            <a:ext cx="51561" cy="68748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" fmla="*/ 914400 w 1005840"/>
              <a:gd name="connsiteY0" fmla="*/ 914400 h 1005840"/>
              <a:gd name="connsiteX1" fmla="*/ 0 w 1005840"/>
              <a:gd name="connsiteY1" fmla="*/ 914400 h 1005840"/>
              <a:gd name="connsiteX2" fmla="*/ 0 w 1005840"/>
              <a:gd name="connsiteY2" fmla="*/ 0 h 1005840"/>
              <a:gd name="connsiteX3" fmla="*/ 914400 w 1005840"/>
              <a:gd name="connsiteY3" fmla="*/ 0 h 1005840"/>
              <a:gd name="connsiteX4" fmla="*/ 1005840 w 1005840"/>
              <a:gd name="connsiteY4" fmla="*/ 1005840 h 1005840"/>
              <a:gd name="connsiteX0" fmla="*/ 914400 w 914400"/>
              <a:gd name="connsiteY0" fmla="*/ 914400 h 914400"/>
              <a:gd name="connsiteX1" fmla="*/ 0 w 914400"/>
              <a:gd name="connsiteY1" fmla="*/ 914400 h 914400"/>
              <a:gd name="connsiteX2" fmla="*/ 0 w 914400"/>
              <a:gd name="connsiteY2" fmla="*/ 0 h 914400"/>
              <a:gd name="connsiteX3" fmla="*/ 914400 w 914400"/>
              <a:gd name="connsiteY3" fmla="*/ 0 h 914400"/>
              <a:gd name="connsiteX0" fmla="*/ 0 w 914400"/>
              <a:gd name="connsiteY0" fmla="*/ 914400 h 914400"/>
              <a:gd name="connsiteX1" fmla="*/ 0 w 914400"/>
              <a:gd name="connsiteY1" fmla="*/ 0 h 914400"/>
              <a:gd name="connsiteX2" fmla="*/ 914400 w 914400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914400"/>
                </a:moveTo>
                <a:lnTo>
                  <a:pt x="0" y="0"/>
                </a:lnTo>
                <a:lnTo>
                  <a:pt x="914400" y="0"/>
                </a:lnTo>
              </a:path>
            </a:pathLst>
          </a:custGeom>
          <a:noFill/>
          <a:ln w="6350" cap="rnd">
            <a:solidFill>
              <a:schemeClr val="bg1"/>
            </a:solidFill>
            <a:prstDash val="solid"/>
            <a:round/>
            <a:tailEnd type="none"/>
          </a:ln>
          <a:effectLst>
            <a:glow rad="101600">
              <a:schemeClr val="bg1">
                <a:alpha val="19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</a:endParaRPr>
          </a:p>
        </p:txBody>
      </p:sp>
      <p:sp>
        <p:nvSpPr>
          <p:cNvPr id="18" name="Прямоугольник 149">
            <a:extLst>
              <a:ext uri="{FF2B5EF4-FFF2-40B4-BE49-F238E27FC236}">
                <a16:creationId xmlns:a16="http://schemas.microsoft.com/office/drawing/2014/main" xmlns="" id="{E3DF3848-5FD9-4804-8A7D-8B213E50E99F}"/>
              </a:ext>
            </a:extLst>
          </p:cNvPr>
          <p:cNvSpPr/>
          <p:nvPr/>
        </p:nvSpPr>
        <p:spPr>
          <a:xfrm rot="16200000" flipV="1">
            <a:off x="5075583" y="4473107"/>
            <a:ext cx="51561" cy="68748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" fmla="*/ 914400 w 1005840"/>
              <a:gd name="connsiteY0" fmla="*/ 914400 h 1005840"/>
              <a:gd name="connsiteX1" fmla="*/ 0 w 1005840"/>
              <a:gd name="connsiteY1" fmla="*/ 914400 h 1005840"/>
              <a:gd name="connsiteX2" fmla="*/ 0 w 1005840"/>
              <a:gd name="connsiteY2" fmla="*/ 0 h 1005840"/>
              <a:gd name="connsiteX3" fmla="*/ 914400 w 1005840"/>
              <a:gd name="connsiteY3" fmla="*/ 0 h 1005840"/>
              <a:gd name="connsiteX4" fmla="*/ 1005840 w 1005840"/>
              <a:gd name="connsiteY4" fmla="*/ 1005840 h 1005840"/>
              <a:gd name="connsiteX0" fmla="*/ 914400 w 914400"/>
              <a:gd name="connsiteY0" fmla="*/ 914400 h 914400"/>
              <a:gd name="connsiteX1" fmla="*/ 0 w 914400"/>
              <a:gd name="connsiteY1" fmla="*/ 914400 h 914400"/>
              <a:gd name="connsiteX2" fmla="*/ 0 w 914400"/>
              <a:gd name="connsiteY2" fmla="*/ 0 h 914400"/>
              <a:gd name="connsiteX3" fmla="*/ 914400 w 914400"/>
              <a:gd name="connsiteY3" fmla="*/ 0 h 914400"/>
              <a:gd name="connsiteX0" fmla="*/ 0 w 914400"/>
              <a:gd name="connsiteY0" fmla="*/ 914400 h 914400"/>
              <a:gd name="connsiteX1" fmla="*/ 0 w 914400"/>
              <a:gd name="connsiteY1" fmla="*/ 0 h 914400"/>
              <a:gd name="connsiteX2" fmla="*/ 914400 w 914400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914400"/>
                </a:moveTo>
                <a:lnTo>
                  <a:pt x="0" y="0"/>
                </a:lnTo>
                <a:lnTo>
                  <a:pt x="914400" y="0"/>
                </a:lnTo>
              </a:path>
            </a:pathLst>
          </a:custGeom>
          <a:noFill/>
          <a:ln w="6350" cap="rnd">
            <a:solidFill>
              <a:schemeClr val="bg1"/>
            </a:solidFill>
            <a:prstDash val="solid"/>
            <a:round/>
            <a:tailEnd type="none"/>
          </a:ln>
          <a:effectLst>
            <a:glow rad="101600">
              <a:schemeClr val="bg1">
                <a:alpha val="19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</a:endParaRPr>
          </a:p>
        </p:txBody>
      </p:sp>
      <p:sp>
        <p:nvSpPr>
          <p:cNvPr id="19" name="Прямоугольник 149">
            <a:extLst>
              <a:ext uri="{FF2B5EF4-FFF2-40B4-BE49-F238E27FC236}">
                <a16:creationId xmlns:a16="http://schemas.microsoft.com/office/drawing/2014/main" xmlns="" id="{0F02896E-A635-4506-A2B3-7F98103201CA}"/>
              </a:ext>
            </a:extLst>
          </p:cNvPr>
          <p:cNvSpPr/>
          <p:nvPr/>
        </p:nvSpPr>
        <p:spPr>
          <a:xfrm rot="16200000" flipH="1">
            <a:off x="4687592" y="4176706"/>
            <a:ext cx="51561" cy="68748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" fmla="*/ 914400 w 1005840"/>
              <a:gd name="connsiteY0" fmla="*/ 914400 h 1005840"/>
              <a:gd name="connsiteX1" fmla="*/ 0 w 1005840"/>
              <a:gd name="connsiteY1" fmla="*/ 914400 h 1005840"/>
              <a:gd name="connsiteX2" fmla="*/ 0 w 1005840"/>
              <a:gd name="connsiteY2" fmla="*/ 0 h 1005840"/>
              <a:gd name="connsiteX3" fmla="*/ 914400 w 1005840"/>
              <a:gd name="connsiteY3" fmla="*/ 0 h 1005840"/>
              <a:gd name="connsiteX4" fmla="*/ 1005840 w 1005840"/>
              <a:gd name="connsiteY4" fmla="*/ 1005840 h 1005840"/>
              <a:gd name="connsiteX0" fmla="*/ 914400 w 914400"/>
              <a:gd name="connsiteY0" fmla="*/ 914400 h 914400"/>
              <a:gd name="connsiteX1" fmla="*/ 0 w 914400"/>
              <a:gd name="connsiteY1" fmla="*/ 914400 h 914400"/>
              <a:gd name="connsiteX2" fmla="*/ 0 w 914400"/>
              <a:gd name="connsiteY2" fmla="*/ 0 h 914400"/>
              <a:gd name="connsiteX3" fmla="*/ 914400 w 914400"/>
              <a:gd name="connsiteY3" fmla="*/ 0 h 914400"/>
              <a:gd name="connsiteX0" fmla="*/ 0 w 914400"/>
              <a:gd name="connsiteY0" fmla="*/ 914400 h 914400"/>
              <a:gd name="connsiteX1" fmla="*/ 0 w 914400"/>
              <a:gd name="connsiteY1" fmla="*/ 0 h 914400"/>
              <a:gd name="connsiteX2" fmla="*/ 914400 w 914400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914400"/>
                </a:moveTo>
                <a:lnTo>
                  <a:pt x="0" y="0"/>
                </a:lnTo>
                <a:lnTo>
                  <a:pt x="914400" y="0"/>
                </a:lnTo>
              </a:path>
            </a:pathLst>
          </a:custGeom>
          <a:noFill/>
          <a:ln w="6350" cap="rnd">
            <a:solidFill>
              <a:schemeClr val="bg1"/>
            </a:solidFill>
            <a:prstDash val="solid"/>
            <a:round/>
            <a:tailEnd type="none"/>
          </a:ln>
          <a:effectLst>
            <a:glow rad="101600">
              <a:schemeClr val="bg1">
                <a:alpha val="19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</a:endParaRPr>
          </a:p>
        </p:txBody>
      </p:sp>
      <p:sp>
        <p:nvSpPr>
          <p:cNvPr id="20" name="Прямоугольник 149">
            <a:extLst>
              <a:ext uri="{FF2B5EF4-FFF2-40B4-BE49-F238E27FC236}">
                <a16:creationId xmlns:a16="http://schemas.microsoft.com/office/drawing/2014/main" xmlns="" id="{0234741E-F4D1-4243-8E22-8FEEB6310190}"/>
              </a:ext>
            </a:extLst>
          </p:cNvPr>
          <p:cNvSpPr/>
          <p:nvPr/>
        </p:nvSpPr>
        <p:spPr>
          <a:xfrm rot="5400000" flipH="1" flipV="1">
            <a:off x="4687592" y="4473107"/>
            <a:ext cx="51561" cy="68748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" fmla="*/ 914400 w 1005840"/>
              <a:gd name="connsiteY0" fmla="*/ 914400 h 1005840"/>
              <a:gd name="connsiteX1" fmla="*/ 0 w 1005840"/>
              <a:gd name="connsiteY1" fmla="*/ 914400 h 1005840"/>
              <a:gd name="connsiteX2" fmla="*/ 0 w 1005840"/>
              <a:gd name="connsiteY2" fmla="*/ 0 h 1005840"/>
              <a:gd name="connsiteX3" fmla="*/ 914400 w 1005840"/>
              <a:gd name="connsiteY3" fmla="*/ 0 h 1005840"/>
              <a:gd name="connsiteX4" fmla="*/ 1005840 w 1005840"/>
              <a:gd name="connsiteY4" fmla="*/ 1005840 h 1005840"/>
              <a:gd name="connsiteX0" fmla="*/ 914400 w 914400"/>
              <a:gd name="connsiteY0" fmla="*/ 914400 h 914400"/>
              <a:gd name="connsiteX1" fmla="*/ 0 w 914400"/>
              <a:gd name="connsiteY1" fmla="*/ 914400 h 914400"/>
              <a:gd name="connsiteX2" fmla="*/ 0 w 914400"/>
              <a:gd name="connsiteY2" fmla="*/ 0 h 914400"/>
              <a:gd name="connsiteX3" fmla="*/ 914400 w 914400"/>
              <a:gd name="connsiteY3" fmla="*/ 0 h 914400"/>
              <a:gd name="connsiteX0" fmla="*/ 0 w 914400"/>
              <a:gd name="connsiteY0" fmla="*/ 914400 h 914400"/>
              <a:gd name="connsiteX1" fmla="*/ 0 w 914400"/>
              <a:gd name="connsiteY1" fmla="*/ 0 h 914400"/>
              <a:gd name="connsiteX2" fmla="*/ 914400 w 914400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914400"/>
                </a:moveTo>
                <a:lnTo>
                  <a:pt x="0" y="0"/>
                </a:lnTo>
                <a:lnTo>
                  <a:pt x="914400" y="0"/>
                </a:lnTo>
              </a:path>
            </a:pathLst>
          </a:custGeom>
          <a:noFill/>
          <a:ln w="6350" cap="rnd">
            <a:solidFill>
              <a:schemeClr val="bg1"/>
            </a:solidFill>
            <a:prstDash val="solid"/>
            <a:round/>
            <a:tailEnd type="none"/>
          </a:ln>
          <a:effectLst>
            <a:glow rad="101600">
              <a:schemeClr val="bg1">
                <a:alpha val="19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6710D8E8-6D5A-472C-AEB2-DD1C54829B77}"/>
              </a:ext>
            </a:extLst>
          </p:cNvPr>
          <p:cNvGrpSpPr/>
          <p:nvPr/>
        </p:nvGrpSpPr>
        <p:grpSpPr>
          <a:xfrm>
            <a:off x="4664378" y="4173893"/>
            <a:ext cx="485978" cy="370515"/>
            <a:chOff x="218319" y="2369781"/>
            <a:chExt cx="2584298" cy="2627067"/>
          </a:xfrm>
        </p:grpSpPr>
        <p:sp>
          <p:nvSpPr>
            <p:cNvPr id="13" name="Прямоугольник 149">
              <a:extLst>
                <a:ext uri="{FF2B5EF4-FFF2-40B4-BE49-F238E27FC236}">
                  <a16:creationId xmlns:a16="http://schemas.microsoft.com/office/drawing/2014/main" xmlns="" id="{5C8085F5-DB3C-4321-8E2A-C561FA59C518}"/>
                </a:ext>
              </a:extLst>
            </p:cNvPr>
            <p:cNvSpPr/>
            <p:nvPr/>
          </p:nvSpPr>
          <p:spPr>
            <a:xfrm rot="5400000">
              <a:off x="2413631" y="2369781"/>
              <a:ext cx="388986" cy="388986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914400 w 1005840"/>
                <a:gd name="connsiteY0" fmla="*/ 914400 h 1005840"/>
                <a:gd name="connsiteX1" fmla="*/ 0 w 1005840"/>
                <a:gd name="connsiteY1" fmla="*/ 914400 h 1005840"/>
                <a:gd name="connsiteX2" fmla="*/ 0 w 1005840"/>
                <a:gd name="connsiteY2" fmla="*/ 0 h 1005840"/>
                <a:gd name="connsiteX3" fmla="*/ 914400 w 1005840"/>
                <a:gd name="connsiteY3" fmla="*/ 0 h 1005840"/>
                <a:gd name="connsiteX4" fmla="*/ 1005840 w 1005840"/>
                <a:gd name="connsiteY4" fmla="*/ 1005840 h 1005840"/>
                <a:gd name="connsiteX0" fmla="*/ 914400 w 914400"/>
                <a:gd name="connsiteY0" fmla="*/ 914400 h 914400"/>
                <a:gd name="connsiteX1" fmla="*/ 0 w 914400"/>
                <a:gd name="connsiteY1" fmla="*/ 914400 h 914400"/>
                <a:gd name="connsiteX2" fmla="*/ 0 w 914400"/>
                <a:gd name="connsiteY2" fmla="*/ 0 h 914400"/>
                <a:gd name="connsiteX3" fmla="*/ 914400 w 914400"/>
                <a:gd name="connsiteY3" fmla="*/ 0 h 914400"/>
                <a:gd name="connsiteX0" fmla="*/ 0 w 914400"/>
                <a:gd name="connsiteY0" fmla="*/ 914400 h 914400"/>
                <a:gd name="connsiteX1" fmla="*/ 0 w 914400"/>
                <a:gd name="connsiteY1" fmla="*/ 0 h 914400"/>
                <a:gd name="connsiteX2" fmla="*/ 914400 w 914400"/>
                <a:gd name="connsiteY2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914400">
                  <a:moveTo>
                    <a:pt x="0" y="914400"/>
                  </a:moveTo>
                  <a:lnTo>
                    <a:pt x="0" y="0"/>
                  </a:lnTo>
                  <a:lnTo>
                    <a:pt x="914400" y="0"/>
                  </a:lnTo>
                </a:path>
              </a:pathLst>
            </a:custGeom>
            <a:noFill/>
            <a:ln w="6350" cap="rnd">
              <a:solidFill>
                <a:schemeClr val="bg1"/>
              </a:solidFill>
              <a:prstDash val="solid"/>
              <a:round/>
              <a:tailEnd type="none"/>
            </a:ln>
            <a:effectLst>
              <a:glow rad="101600">
                <a:schemeClr val="accent2">
                  <a:alpha val="1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4" name="Прямоугольник 149">
              <a:extLst>
                <a:ext uri="{FF2B5EF4-FFF2-40B4-BE49-F238E27FC236}">
                  <a16:creationId xmlns:a16="http://schemas.microsoft.com/office/drawing/2014/main" xmlns="" id="{A747172A-8962-42FC-B1A8-4BB612B683BA}"/>
                </a:ext>
              </a:extLst>
            </p:cNvPr>
            <p:cNvSpPr/>
            <p:nvPr/>
          </p:nvSpPr>
          <p:spPr>
            <a:xfrm rot="16200000" flipV="1">
              <a:off x="2413631" y="4607862"/>
              <a:ext cx="388986" cy="388986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914400 w 1005840"/>
                <a:gd name="connsiteY0" fmla="*/ 914400 h 1005840"/>
                <a:gd name="connsiteX1" fmla="*/ 0 w 1005840"/>
                <a:gd name="connsiteY1" fmla="*/ 914400 h 1005840"/>
                <a:gd name="connsiteX2" fmla="*/ 0 w 1005840"/>
                <a:gd name="connsiteY2" fmla="*/ 0 h 1005840"/>
                <a:gd name="connsiteX3" fmla="*/ 914400 w 1005840"/>
                <a:gd name="connsiteY3" fmla="*/ 0 h 1005840"/>
                <a:gd name="connsiteX4" fmla="*/ 1005840 w 1005840"/>
                <a:gd name="connsiteY4" fmla="*/ 1005840 h 1005840"/>
                <a:gd name="connsiteX0" fmla="*/ 914400 w 914400"/>
                <a:gd name="connsiteY0" fmla="*/ 914400 h 914400"/>
                <a:gd name="connsiteX1" fmla="*/ 0 w 914400"/>
                <a:gd name="connsiteY1" fmla="*/ 914400 h 914400"/>
                <a:gd name="connsiteX2" fmla="*/ 0 w 914400"/>
                <a:gd name="connsiteY2" fmla="*/ 0 h 914400"/>
                <a:gd name="connsiteX3" fmla="*/ 914400 w 914400"/>
                <a:gd name="connsiteY3" fmla="*/ 0 h 914400"/>
                <a:gd name="connsiteX0" fmla="*/ 0 w 914400"/>
                <a:gd name="connsiteY0" fmla="*/ 914400 h 914400"/>
                <a:gd name="connsiteX1" fmla="*/ 0 w 914400"/>
                <a:gd name="connsiteY1" fmla="*/ 0 h 914400"/>
                <a:gd name="connsiteX2" fmla="*/ 914400 w 914400"/>
                <a:gd name="connsiteY2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914400">
                  <a:moveTo>
                    <a:pt x="0" y="914400"/>
                  </a:moveTo>
                  <a:lnTo>
                    <a:pt x="0" y="0"/>
                  </a:lnTo>
                  <a:lnTo>
                    <a:pt x="914400" y="0"/>
                  </a:lnTo>
                </a:path>
              </a:pathLst>
            </a:custGeom>
            <a:noFill/>
            <a:ln w="6350" cap="rnd">
              <a:solidFill>
                <a:schemeClr val="bg1"/>
              </a:solidFill>
              <a:prstDash val="solid"/>
              <a:round/>
              <a:tailEnd type="none"/>
            </a:ln>
            <a:effectLst>
              <a:glow rad="101600">
                <a:schemeClr val="accent2">
                  <a:alpha val="1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5" name="Прямоугольник 149">
              <a:extLst>
                <a:ext uri="{FF2B5EF4-FFF2-40B4-BE49-F238E27FC236}">
                  <a16:creationId xmlns:a16="http://schemas.microsoft.com/office/drawing/2014/main" xmlns="" id="{EC2CC311-BB1B-44A4-881D-E59C68624F89}"/>
                </a:ext>
              </a:extLst>
            </p:cNvPr>
            <p:cNvSpPr/>
            <p:nvPr/>
          </p:nvSpPr>
          <p:spPr>
            <a:xfrm rot="16200000" flipH="1">
              <a:off x="218319" y="2371745"/>
              <a:ext cx="388986" cy="388986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914400 w 1005840"/>
                <a:gd name="connsiteY0" fmla="*/ 914400 h 1005840"/>
                <a:gd name="connsiteX1" fmla="*/ 0 w 1005840"/>
                <a:gd name="connsiteY1" fmla="*/ 914400 h 1005840"/>
                <a:gd name="connsiteX2" fmla="*/ 0 w 1005840"/>
                <a:gd name="connsiteY2" fmla="*/ 0 h 1005840"/>
                <a:gd name="connsiteX3" fmla="*/ 914400 w 1005840"/>
                <a:gd name="connsiteY3" fmla="*/ 0 h 1005840"/>
                <a:gd name="connsiteX4" fmla="*/ 1005840 w 1005840"/>
                <a:gd name="connsiteY4" fmla="*/ 1005840 h 1005840"/>
                <a:gd name="connsiteX0" fmla="*/ 914400 w 914400"/>
                <a:gd name="connsiteY0" fmla="*/ 914400 h 914400"/>
                <a:gd name="connsiteX1" fmla="*/ 0 w 914400"/>
                <a:gd name="connsiteY1" fmla="*/ 914400 h 914400"/>
                <a:gd name="connsiteX2" fmla="*/ 0 w 914400"/>
                <a:gd name="connsiteY2" fmla="*/ 0 h 914400"/>
                <a:gd name="connsiteX3" fmla="*/ 914400 w 914400"/>
                <a:gd name="connsiteY3" fmla="*/ 0 h 914400"/>
                <a:gd name="connsiteX0" fmla="*/ 0 w 914400"/>
                <a:gd name="connsiteY0" fmla="*/ 914400 h 914400"/>
                <a:gd name="connsiteX1" fmla="*/ 0 w 914400"/>
                <a:gd name="connsiteY1" fmla="*/ 0 h 914400"/>
                <a:gd name="connsiteX2" fmla="*/ 914400 w 914400"/>
                <a:gd name="connsiteY2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914400">
                  <a:moveTo>
                    <a:pt x="0" y="914400"/>
                  </a:moveTo>
                  <a:lnTo>
                    <a:pt x="0" y="0"/>
                  </a:lnTo>
                  <a:lnTo>
                    <a:pt x="914400" y="0"/>
                  </a:lnTo>
                </a:path>
              </a:pathLst>
            </a:custGeom>
            <a:noFill/>
            <a:ln w="6350" cap="rnd">
              <a:solidFill>
                <a:schemeClr val="bg1"/>
              </a:solidFill>
              <a:prstDash val="solid"/>
              <a:round/>
              <a:tailEnd type="none"/>
            </a:ln>
            <a:effectLst>
              <a:glow rad="101600">
                <a:schemeClr val="accent2">
                  <a:alpha val="1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6" name="Прямоугольник 149">
              <a:extLst>
                <a:ext uri="{FF2B5EF4-FFF2-40B4-BE49-F238E27FC236}">
                  <a16:creationId xmlns:a16="http://schemas.microsoft.com/office/drawing/2014/main" xmlns="" id="{0B6EC739-4873-4065-82CB-F70EF60E22E0}"/>
                </a:ext>
              </a:extLst>
            </p:cNvPr>
            <p:cNvSpPr/>
            <p:nvPr/>
          </p:nvSpPr>
          <p:spPr>
            <a:xfrm rot="5400000" flipH="1" flipV="1">
              <a:off x="218319" y="4607862"/>
              <a:ext cx="388986" cy="388986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914400 w 1005840"/>
                <a:gd name="connsiteY0" fmla="*/ 914400 h 1005840"/>
                <a:gd name="connsiteX1" fmla="*/ 0 w 1005840"/>
                <a:gd name="connsiteY1" fmla="*/ 914400 h 1005840"/>
                <a:gd name="connsiteX2" fmla="*/ 0 w 1005840"/>
                <a:gd name="connsiteY2" fmla="*/ 0 h 1005840"/>
                <a:gd name="connsiteX3" fmla="*/ 914400 w 1005840"/>
                <a:gd name="connsiteY3" fmla="*/ 0 h 1005840"/>
                <a:gd name="connsiteX4" fmla="*/ 1005840 w 1005840"/>
                <a:gd name="connsiteY4" fmla="*/ 1005840 h 1005840"/>
                <a:gd name="connsiteX0" fmla="*/ 914400 w 914400"/>
                <a:gd name="connsiteY0" fmla="*/ 914400 h 914400"/>
                <a:gd name="connsiteX1" fmla="*/ 0 w 914400"/>
                <a:gd name="connsiteY1" fmla="*/ 914400 h 914400"/>
                <a:gd name="connsiteX2" fmla="*/ 0 w 914400"/>
                <a:gd name="connsiteY2" fmla="*/ 0 h 914400"/>
                <a:gd name="connsiteX3" fmla="*/ 914400 w 914400"/>
                <a:gd name="connsiteY3" fmla="*/ 0 h 914400"/>
                <a:gd name="connsiteX0" fmla="*/ 0 w 914400"/>
                <a:gd name="connsiteY0" fmla="*/ 914400 h 914400"/>
                <a:gd name="connsiteX1" fmla="*/ 0 w 914400"/>
                <a:gd name="connsiteY1" fmla="*/ 0 h 914400"/>
                <a:gd name="connsiteX2" fmla="*/ 914400 w 914400"/>
                <a:gd name="connsiteY2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914400">
                  <a:moveTo>
                    <a:pt x="0" y="914400"/>
                  </a:moveTo>
                  <a:lnTo>
                    <a:pt x="0" y="0"/>
                  </a:lnTo>
                  <a:lnTo>
                    <a:pt x="914400" y="0"/>
                  </a:lnTo>
                </a:path>
              </a:pathLst>
            </a:custGeom>
            <a:noFill/>
            <a:ln w="6350" cap="rnd">
              <a:solidFill>
                <a:schemeClr val="bg1"/>
              </a:solidFill>
              <a:prstDash val="solid"/>
              <a:round/>
              <a:tailEnd type="none"/>
            </a:ln>
            <a:effectLst>
              <a:glow rad="101600">
                <a:schemeClr val="accent2">
                  <a:alpha val="1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prstClr val="white"/>
                </a:solidFill>
              </a:endParaRP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xmlns="" id="{ED81713A-5C15-4C6D-BBA7-26262AFF082B}"/>
              </a:ext>
            </a:extLst>
          </p:cNvPr>
          <p:cNvGrpSpPr/>
          <p:nvPr/>
        </p:nvGrpSpPr>
        <p:grpSpPr>
          <a:xfrm>
            <a:off x="-86322" y="4361701"/>
            <a:ext cx="4991101" cy="295553"/>
            <a:chOff x="0" y="1492870"/>
            <a:chExt cx="3048348" cy="240680"/>
          </a:xfrm>
        </p:grpSpPr>
        <p:sp>
          <p:nvSpPr>
            <p:cNvPr id="22" name="Полилиния: фигура 168">
              <a:extLst>
                <a:ext uri="{FF2B5EF4-FFF2-40B4-BE49-F238E27FC236}">
                  <a16:creationId xmlns:a16="http://schemas.microsoft.com/office/drawing/2014/main" xmlns="" id="{F08745C9-0E32-4BB3-A711-4BE5443E91DF}"/>
                </a:ext>
              </a:extLst>
            </p:cNvPr>
            <p:cNvSpPr/>
            <p:nvPr/>
          </p:nvSpPr>
          <p:spPr>
            <a:xfrm>
              <a:off x="0" y="1492870"/>
              <a:ext cx="2819400" cy="240680"/>
            </a:xfrm>
            <a:custGeom>
              <a:avLst/>
              <a:gdLst>
                <a:gd name="connsiteX0" fmla="*/ 0 w 3124200"/>
                <a:gd name="connsiteY0" fmla="*/ 266700 h 266700"/>
                <a:gd name="connsiteX1" fmla="*/ 279400 w 3124200"/>
                <a:gd name="connsiteY1" fmla="*/ 266700 h 266700"/>
                <a:gd name="connsiteX2" fmla="*/ 546100 w 3124200"/>
                <a:gd name="connsiteY2" fmla="*/ 0 h 266700"/>
                <a:gd name="connsiteX3" fmla="*/ 3124200 w 3124200"/>
                <a:gd name="connsiteY3" fmla="*/ 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24200" h="266700">
                  <a:moveTo>
                    <a:pt x="0" y="266700"/>
                  </a:moveTo>
                  <a:lnTo>
                    <a:pt x="279400" y="266700"/>
                  </a:lnTo>
                  <a:lnTo>
                    <a:pt x="546100" y="0"/>
                  </a:lnTo>
                  <a:lnTo>
                    <a:pt x="3124200" y="0"/>
                  </a:lnTo>
                </a:path>
              </a:pathLst>
            </a:custGeom>
            <a:noFill/>
            <a:ln w="19050">
              <a:solidFill>
                <a:schemeClr val="bg1"/>
              </a:solidFill>
              <a:prstDash val="solid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prstClr val="white"/>
                </a:solidFill>
              </a:endParaRPr>
            </a:p>
          </p:txBody>
        </p:sp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xmlns="" id="{E8AF5247-55BB-42C8-9726-CAF00C19AC7E}"/>
                </a:ext>
              </a:extLst>
            </p:cNvPr>
            <p:cNvGrpSpPr/>
            <p:nvPr/>
          </p:nvGrpSpPr>
          <p:grpSpPr>
            <a:xfrm>
              <a:off x="518940" y="1524944"/>
              <a:ext cx="667064" cy="62180"/>
              <a:chOff x="518940" y="1524944"/>
              <a:chExt cx="667064" cy="62180"/>
            </a:xfrm>
          </p:grpSpPr>
          <p:sp>
            <p:nvSpPr>
              <p:cNvPr id="25" name="Параллелограмм 24">
                <a:extLst>
                  <a:ext uri="{FF2B5EF4-FFF2-40B4-BE49-F238E27FC236}">
                    <a16:creationId xmlns:a16="http://schemas.microsoft.com/office/drawing/2014/main" xmlns="" id="{BBF30C83-1055-482B-818D-DC52CD7F3DCE}"/>
                  </a:ext>
                </a:extLst>
              </p:cNvPr>
              <p:cNvSpPr/>
              <p:nvPr/>
            </p:nvSpPr>
            <p:spPr>
              <a:xfrm flipH="1">
                <a:off x="518940" y="1524944"/>
                <a:ext cx="124359" cy="62180"/>
              </a:xfrm>
              <a:prstGeom prst="parallelogram">
                <a:avLst>
                  <a:gd name="adj" fmla="val 52778"/>
                </a:avLst>
              </a:prstGeom>
              <a:solidFill>
                <a:schemeClr val="bg2"/>
              </a:solidFill>
              <a:ln>
                <a:noFill/>
                <a:prstDash val="solid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6" name="Параллелограмм 25">
                <a:extLst>
                  <a:ext uri="{FF2B5EF4-FFF2-40B4-BE49-F238E27FC236}">
                    <a16:creationId xmlns:a16="http://schemas.microsoft.com/office/drawing/2014/main" xmlns="" id="{79238929-9DC0-447A-9434-5891A179A37B}"/>
                  </a:ext>
                </a:extLst>
              </p:cNvPr>
              <p:cNvSpPr/>
              <p:nvPr/>
            </p:nvSpPr>
            <p:spPr>
              <a:xfrm flipH="1">
                <a:off x="654616" y="1524944"/>
                <a:ext cx="124359" cy="62180"/>
              </a:xfrm>
              <a:prstGeom prst="parallelogram">
                <a:avLst>
                  <a:gd name="adj" fmla="val 52778"/>
                </a:avLst>
              </a:prstGeom>
              <a:solidFill>
                <a:schemeClr val="bg2"/>
              </a:solidFill>
              <a:ln>
                <a:noFill/>
                <a:prstDash val="solid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Параллелограмм 26">
                <a:extLst>
                  <a:ext uri="{FF2B5EF4-FFF2-40B4-BE49-F238E27FC236}">
                    <a16:creationId xmlns:a16="http://schemas.microsoft.com/office/drawing/2014/main" xmlns="" id="{433C53F6-468C-432F-83F4-ABBD2B31305E}"/>
                  </a:ext>
                </a:extLst>
              </p:cNvPr>
              <p:cNvSpPr/>
              <p:nvPr/>
            </p:nvSpPr>
            <p:spPr>
              <a:xfrm flipH="1">
                <a:off x="790292" y="1524944"/>
                <a:ext cx="124359" cy="62180"/>
              </a:xfrm>
              <a:prstGeom prst="parallelogram">
                <a:avLst>
                  <a:gd name="adj" fmla="val 52778"/>
                </a:avLst>
              </a:prstGeom>
              <a:solidFill>
                <a:schemeClr val="bg2"/>
              </a:solidFill>
              <a:ln>
                <a:noFill/>
                <a:prstDash val="solid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Параллелограмм 27">
                <a:extLst>
                  <a:ext uri="{FF2B5EF4-FFF2-40B4-BE49-F238E27FC236}">
                    <a16:creationId xmlns:a16="http://schemas.microsoft.com/office/drawing/2014/main" xmlns="" id="{AA97924D-F7D7-4F03-8998-1A9B0B7BF7C1}"/>
                  </a:ext>
                </a:extLst>
              </p:cNvPr>
              <p:cNvSpPr/>
              <p:nvPr/>
            </p:nvSpPr>
            <p:spPr>
              <a:xfrm flipH="1">
                <a:off x="925968" y="1524944"/>
                <a:ext cx="124359" cy="62180"/>
              </a:xfrm>
              <a:prstGeom prst="parallelogram">
                <a:avLst>
                  <a:gd name="adj" fmla="val 52778"/>
                </a:avLst>
              </a:prstGeom>
              <a:solidFill>
                <a:schemeClr val="bg2"/>
              </a:solidFill>
              <a:ln>
                <a:noFill/>
                <a:prstDash val="solid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Параллелограмм 28">
                <a:extLst>
                  <a:ext uri="{FF2B5EF4-FFF2-40B4-BE49-F238E27FC236}">
                    <a16:creationId xmlns:a16="http://schemas.microsoft.com/office/drawing/2014/main" xmlns="" id="{A16A6A1E-9A93-42E5-9891-ABD6676931EC}"/>
                  </a:ext>
                </a:extLst>
              </p:cNvPr>
              <p:cNvSpPr/>
              <p:nvPr/>
            </p:nvSpPr>
            <p:spPr>
              <a:xfrm flipH="1">
                <a:off x="1061645" y="1524944"/>
                <a:ext cx="124359" cy="62180"/>
              </a:xfrm>
              <a:prstGeom prst="parallelogram">
                <a:avLst>
                  <a:gd name="adj" fmla="val 52778"/>
                </a:avLst>
              </a:prstGeom>
              <a:solidFill>
                <a:schemeClr val="bg2"/>
              </a:solidFill>
              <a:ln>
                <a:noFill/>
                <a:prstDash val="solid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24" name="Прямая соединительная линия 23">
              <a:extLst>
                <a:ext uri="{FF2B5EF4-FFF2-40B4-BE49-F238E27FC236}">
                  <a16:creationId xmlns:a16="http://schemas.microsoft.com/office/drawing/2014/main" xmlns="" id="{815CE708-ABDA-4B3B-93FD-3009A255BBC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34671" y="1492870"/>
              <a:ext cx="813677" cy="0"/>
            </a:xfrm>
            <a:prstGeom prst="line">
              <a:avLst/>
            </a:prstGeom>
            <a:ln w="19050">
              <a:solidFill>
                <a:schemeClr val="bg1"/>
              </a:solidFill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Группа 29"/>
          <p:cNvGrpSpPr/>
          <p:nvPr/>
        </p:nvGrpSpPr>
        <p:grpSpPr>
          <a:xfrm rot="3262497">
            <a:off x="137552" y="-163936"/>
            <a:ext cx="705443" cy="940590"/>
            <a:chOff x="2733830" y="2158058"/>
            <a:chExt cx="1930578" cy="1930576"/>
          </a:xfrm>
        </p:grpSpPr>
        <p:cxnSp>
          <p:nvCxnSpPr>
            <p:cNvPr id="31" name="Прямая соединительная линия 30">
              <a:extLst>
                <a:ext uri="{FF2B5EF4-FFF2-40B4-BE49-F238E27FC236}">
                  <a16:creationId xmlns:a16="http://schemas.microsoft.com/office/drawing/2014/main" xmlns="" id="{BC747D10-4485-4D03-8237-4F4519CBED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47370" y="2300933"/>
              <a:ext cx="233362" cy="461963"/>
            </a:xfrm>
            <a:prstGeom prst="line">
              <a:avLst/>
            </a:prstGeom>
            <a:ln>
              <a:gradFill flip="none" rotWithShape="1">
                <a:gsLst>
                  <a:gs pos="0">
                    <a:schemeClr val="bg1">
                      <a:alpha val="24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6200000" scaled="1"/>
                <a:tileRect/>
              </a:gra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xmlns="" id="{6FD239D1-40F9-454B-8F6B-2D980D3607D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52157" y="2591446"/>
              <a:ext cx="400050" cy="276225"/>
            </a:xfrm>
            <a:prstGeom prst="line">
              <a:avLst/>
            </a:prstGeom>
            <a:ln>
              <a:gradFill flip="none" rotWithShape="1">
                <a:gsLst>
                  <a:gs pos="0">
                    <a:schemeClr val="bg1">
                      <a:alpha val="24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6200000" scaled="1"/>
                <a:tileRect/>
              </a:gra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>
              <a:extLst>
                <a:ext uri="{FF2B5EF4-FFF2-40B4-BE49-F238E27FC236}">
                  <a16:creationId xmlns:a16="http://schemas.microsoft.com/office/drawing/2014/main" xmlns="" id="{D31BE52B-EF62-4AB5-8557-88C14E11E35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33120" y="2929584"/>
              <a:ext cx="466725" cy="119062"/>
            </a:xfrm>
            <a:prstGeom prst="line">
              <a:avLst/>
            </a:prstGeom>
            <a:ln>
              <a:gradFill flip="none" rotWithShape="1">
                <a:gsLst>
                  <a:gs pos="0">
                    <a:schemeClr val="bg1">
                      <a:alpha val="24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6200000" scaled="1"/>
                <a:tileRect/>
              </a:gra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xmlns="" id="{C568C5CC-DC73-4203-91CD-344957155098}"/>
                </a:ext>
              </a:extLst>
            </p:cNvPr>
            <p:cNvGrpSpPr/>
            <p:nvPr/>
          </p:nvGrpSpPr>
          <p:grpSpPr>
            <a:xfrm flipV="1">
              <a:off x="3847370" y="3196283"/>
              <a:ext cx="752475" cy="747713"/>
              <a:chOff x="1757363" y="1000125"/>
              <a:chExt cx="752475" cy="747713"/>
            </a:xfrm>
          </p:grpSpPr>
          <p:cxnSp>
            <p:nvCxnSpPr>
              <p:cNvPr id="39" name="Прямая соединительная линия 38">
                <a:extLst>
                  <a:ext uri="{FF2B5EF4-FFF2-40B4-BE49-F238E27FC236}">
                    <a16:creationId xmlns:a16="http://schemas.microsoft.com/office/drawing/2014/main" xmlns="" id="{587A7957-3B2B-4659-A45B-D81F36C7719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757363" y="1000125"/>
                <a:ext cx="233362" cy="461963"/>
              </a:xfrm>
              <a:prstGeom prst="line">
                <a:avLst/>
              </a:prstGeom>
              <a:ln>
                <a:gradFill flip="none" rotWithShape="1">
                  <a:gsLst>
                    <a:gs pos="0">
                      <a:schemeClr val="bg1">
                        <a:alpha val="24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6200000" scaled="1"/>
                  <a:tileRect/>
                </a:gra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Прямая соединительная линия 39">
                <a:extLst>
                  <a:ext uri="{FF2B5EF4-FFF2-40B4-BE49-F238E27FC236}">
                    <a16:creationId xmlns:a16="http://schemas.microsoft.com/office/drawing/2014/main" xmlns="" id="{0BB9BC6F-4164-4105-B55B-37EDAE64FBA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962150" y="1290638"/>
                <a:ext cx="400050" cy="276225"/>
              </a:xfrm>
              <a:prstGeom prst="line">
                <a:avLst/>
              </a:prstGeom>
              <a:ln>
                <a:gradFill flip="none" rotWithShape="1">
                  <a:gsLst>
                    <a:gs pos="0">
                      <a:schemeClr val="bg1">
                        <a:alpha val="24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6200000" scaled="1"/>
                  <a:tileRect/>
                </a:gra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Прямая соединительная линия 40">
                <a:extLst>
                  <a:ext uri="{FF2B5EF4-FFF2-40B4-BE49-F238E27FC236}">
                    <a16:creationId xmlns:a16="http://schemas.microsoft.com/office/drawing/2014/main" xmlns="" id="{BF90C591-3803-49CB-9AEA-2B046215E02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043113" y="1628776"/>
                <a:ext cx="466725" cy="119062"/>
              </a:xfrm>
              <a:prstGeom prst="line">
                <a:avLst/>
              </a:prstGeom>
              <a:ln>
                <a:gradFill flip="none" rotWithShape="1">
                  <a:gsLst>
                    <a:gs pos="0">
                      <a:schemeClr val="bg1">
                        <a:alpha val="24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6200000" scaled="1"/>
                  <a:tileRect/>
                </a:gra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xmlns="" id="{73BD46C3-7A32-41E0-B7CB-AB7B2B46BBA7}"/>
                </a:ext>
              </a:extLst>
            </p:cNvPr>
            <p:cNvGrpSpPr/>
            <p:nvPr/>
          </p:nvGrpSpPr>
          <p:grpSpPr>
            <a:xfrm rot="2631460">
              <a:off x="2733830" y="2158058"/>
              <a:ext cx="1930578" cy="1930576"/>
              <a:chOff x="-410462" y="2102628"/>
              <a:chExt cx="2301273" cy="2301272"/>
            </a:xfrm>
          </p:grpSpPr>
          <p:sp>
            <p:nvSpPr>
              <p:cNvPr id="37" name="Дуга 36">
                <a:extLst>
                  <a:ext uri="{FF2B5EF4-FFF2-40B4-BE49-F238E27FC236}">
                    <a16:creationId xmlns:a16="http://schemas.microsoft.com/office/drawing/2014/main" xmlns="" id="{1C560422-AE49-4C27-B469-938B564F6290}"/>
                  </a:ext>
                </a:extLst>
              </p:cNvPr>
              <p:cNvSpPr/>
              <p:nvPr/>
            </p:nvSpPr>
            <p:spPr>
              <a:xfrm>
                <a:off x="-346086" y="2167004"/>
                <a:ext cx="2172521" cy="2172521"/>
              </a:xfrm>
              <a:prstGeom prst="arc">
                <a:avLst>
                  <a:gd name="adj1" fmla="val 15117982"/>
                  <a:gd name="adj2" fmla="val 1212476"/>
                </a:avLst>
              </a:prstGeom>
              <a:ln>
                <a:solidFill>
                  <a:schemeClr val="bg1"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Дуга 37">
                <a:extLst>
                  <a:ext uri="{FF2B5EF4-FFF2-40B4-BE49-F238E27FC236}">
                    <a16:creationId xmlns:a16="http://schemas.microsoft.com/office/drawing/2014/main" xmlns="" id="{683FB429-5FD0-4BEA-9DC9-68E482B3BADF}"/>
                  </a:ext>
                </a:extLst>
              </p:cNvPr>
              <p:cNvSpPr/>
              <p:nvPr/>
            </p:nvSpPr>
            <p:spPr>
              <a:xfrm rot="18968540">
                <a:off x="-410462" y="2102628"/>
                <a:ext cx="2301273" cy="2301272"/>
              </a:xfrm>
              <a:prstGeom prst="arc">
                <a:avLst>
                  <a:gd name="adj1" fmla="val 13196195"/>
                  <a:gd name="adj2" fmla="val 8920100"/>
                </a:avLst>
              </a:prstGeom>
              <a:ln>
                <a:gradFill flip="none" rotWithShape="1">
                  <a:gsLst>
                    <a:gs pos="0">
                      <a:schemeClr val="bg1"/>
                    </a:gs>
                    <a:gs pos="64000">
                      <a:schemeClr val="bg1">
                        <a:alpha val="0"/>
                      </a:schemeClr>
                    </a:gs>
                  </a:gsLst>
                  <a:lin ang="10800000" scaled="1"/>
                  <a:tileRect/>
                </a:gra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6" name="Дуга 35">
              <a:extLst>
                <a:ext uri="{FF2B5EF4-FFF2-40B4-BE49-F238E27FC236}">
                  <a16:creationId xmlns:a16="http://schemas.microsoft.com/office/drawing/2014/main" xmlns="" id="{ACB046F7-E027-4774-946C-119DBE0E1147}"/>
                </a:ext>
              </a:extLst>
            </p:cNvPr>
            <p:cNvSpPr/>
            <p:nvPr/>
          </p:nvSpPr>
          <p:spPr>
            <a:xfrm>
              <a:off x="3090811" y="2515038"/>
              <a:ext cx="1216616" cy="1216616"/>
            </a:xfrm>
            <a:prstGeom prst="arc">
              <a:avLst>
                <a:gd name="adj1" fmla="val 17475220"/>
                <a:gd name="adj2" fmla="val 4386112"/>
              </a:avLst>
            </a:prstGeom>
            <a:noFill/>
            <a:ln w="12700" cap="rnd">
              <a:solidFill>
                <a:schemeClr val="accent1"/>
              </a:solidFill>
              <a:prstDash val="solid"/>
              <a:round/>
              <a:tailEnd type="none"/>
            </a:ln>
            <a:effectLst>
              <a:glow rad="101600">
                <a:schemeClr val="accent1">
                  <a:alpha val="2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prstClr val="white"/>
                </a:solidFill>
              </a:endParaRPr>
            </a:p>
          </p:txBody>
        </p:sp>
      </p:grpSp>
      <p:grpSp>
        <p:nvGrpSpPr>
          <p:cNvPr id="42" name="Группа 41"/>
          <p:cNvGrpSpPr/>
          <p:nvPr/>
        </p:nvGrpSpPr>
        <p:grpSpPr>
          <a:xfrm rot="16200000">
            <a:off x="4160774" y="3354580"/>
            <a:ext cx="1503644" cy="2004858"/>
            <a:chOff x="1809624" y="1908823"/>
            <a:chExt cx="2102808" cy="2102810"/>
          </a:xfrm>
        </p:grpSpPr>
        <p:grpSp>
          <p:nvGrpSpPr>
            <p:cNvPr id="43" name="Группа 42">
              <a:extLst>
                <a:ext uri="{FF2B5EF4-FFF2-40B4-BE49-F238E27FC236}">
                  <a16:creationId xmlns:a16="http://schemas.microsoft.com/office/drawing/2014/main" xmlns="" id="{DF058173-5112-4772-878B-B17F1308AC1A}"/>
                </a:ext>
              </a:extLst>
            </p:cNvPr>
            <p:cNvGrpSpPr/>
            <p:nvPr userDrawn="1"/>
          </p:nvGrpSpPr>
          <p:grpSpPr>
            <a:xfrm>
              <a:off x="2409229" y="2508430"/>
              <a:ext cx="903598" cy="903598"/>
              <a:chOff x="6002318" y="2907330"/>
              <a:chExt cx="1235868" cy="1235868"/>
            </a:xfrm>
          </p:grpSpPr>
          <p:sp>
            <p:nvSpPr>
              <p:cNvPr id="52" name="Овал 51">
                <a:extLst>
                  <a:ext uri="{FF2B5EF4-FFF2-40B4-BE49-F238E27FC236}">
                    <a16:creationId xmlns:a16="http://schemas.microsoft.com/office/drawing/2014/main" xmlns="" id="{64B78856-DB97-41B7-B54D-93382FE0EFDC}"/>
                  </a:ext>
                </a:extLst>
              </p:cNvPr>
              <p:cNvSpPr/>
              <p:nvPr/>
            </p:nvSpPr>
            <p:spPr>
              <a:xfrm>
                <a:off x="6078360" y="2987930"/>
                <a:ext cx="1074668" cy="1074668"/>
              </a:xfrm>
              <a:prstGeom prst="ellipse">
                <a:avLst/>
              </a:prstGeom>
              <a:noFill/>
              <a:ln w="12700">
                <a:solidFill>
                  <a:schemeClr val="bg1">
                    <a:alpha val="48000"/>
                  </a:schemeClr>
                </a:solidFill>
                <a:prstDash val="solid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53" name="Дуга 52">
                <a:extLst>
                  <a:ext uri="{FF2B5EF4-FFF2-40B4-BE49-F238E27FC236}">
                    <a16:creationId xmlns:a16="http://schemas.microsoft.com/office/drawing/2014/main" xmlns="" id="{B9465FFB-3746-4933-8DCC-2816EAC0F362}"/>
                  </a:ext>
                </a:extLst>
              </p:cNvPr>
              <p:cNvSpPr/>
              <p:nvPr/>
            </p:nvSpPr>
            <p:spPr>
              <a:xfrm rot="17047209">
                <a:off x="6024627" y="2934196"/>
                <a:ext cx="1182135" cy="1182135"/>
              </a:xfrm>
              <a:prstGeom prst="arc">
                <a:avLst>
                  <a:gd name="adj1" fmla="val 16200000"/>
                  <a:gd name="adj2" fmla="val 18769515"/>
                </a:avLst>
              </a:prstGeom>
              <a:noFill/>
              <a:ln w="12700" cap="rnd">
                <a:solidFill>
                  <a:schemeClr val="bg1"/>
                </a:solidFill>
                <a:prstDash val="solid"/>
                <a:round/>
                <a:tailEnd type="none"/>
              </a:ln>
              <a:effectLst>
                <a:glow rad="101600">
                  <a:schemeClr val="accent1">
                    <a:alpha val="35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54" name="Дуга 53">
                <a:extLst>
                  <a:ext uri="{FF2B5EF4-FFF2-40B4-BE49-F238E27FC236}">
                    <a16:creationId xmlns:a16="http://schemas.microsoft.com/office/drawing/2014/main" xmlns="" id="{D2ED45FF-5268-4387-9A8D-7616DA899525}"/>
                  </a:ext>
                </a:extLst>
              </p:cNvPr>
              <p:cNvSpPr/>
              <p:nvPr/>
            </p:nvSpPr>
            <p:spPr>
              <a:xfrm rot="847209">
                <a:off x="6024627" y="2934196"/>
                <a:ext cx="1182135" cy="1182135"/>
              </a:xfrm>
              <a:prstGeom prst="arc">
                <a:avLst>
                  <a:gd name="adj1" fmla="val 16200000"/>
                  <a:gd name="adj2" fmla="val 18779006"/>
                </a:avLst>
              </a:prstGeom>
              <a:noFill/>
              <a:ln w="12700" cap="rnd">
                <a:solidFill>
                  <a:schemeClr val="bg1"/>
                </a:solidFill>
                <a:prstDash val="solid"/>
                <a:round/>
                <a:tailEnd type="none"/>
              </a:ln>
              <a:effectLst>
                <a:glow rad="101600">
                  <a:schemeClr val="accent1">
                    <a:alpha val="35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55" name="Дуга 54">
                <a:extLst>
                  <a:ext uri="{FF2B5EF4-FFF2-40B4-BE49-F238E27FC236}">
                    <a16:creationId xmlns:a16="http://schemas.microsoft.com/office/drawing/2014/main" xmlns="" id="{3819BDB4-3F28-4BEE-A5AE-5F04754F95AE}"/>
                  </a:ext>
                </a:extLst>
              </p:cNvPr>
              <p:cNvSpPr/>
              <p:nvPr/>
            </p:nvSpPr>
            <p:spPr>
              <a:xfrm rot="6247209">
                <a:off x="6024626" y="2934196"/>
                <a:ext cx="1182135" cy="1182135"/>
              </a:xfrm>
              <a:prstGeom prst="arc">
                <a:avLst>
                  <a:gd name="adj1" fmla="val 16200000"/>
                  <a:gd name="adj2" fmla="val 18769515"/>
                </a:avLst>
              </a:prstGeom>
              <a:noFill/>
              <a:ln w="12700" cap="rnd">
                <a:solidFill>
                  <a:schemeClr val="bg1"/>
                </a:solidFill>
                <a:prstDash val="solid"/>
                <a:round/>
                <a:tailEnd type="none"/>
              </a:ln>
              <a:effectLst>
                <a:glow rad="101600">
                  <a:schemeClr val="accent1">
                    <a:alpha val="35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56" name="Дуга 55">
                <a:extLst>
                  <a:ext uri="{FF2B5EF4-FFF2-40B4-BE49-F238E27FC236}">
                    <a16:creationId xmlns:a16="http://schemas.microsoft.com/office/drawing/2014/main" xmlns="" id="{C9E22DC2-5DE5-4B8A-ADD5-9384B020E562}"/>
                  </a:ext>
                </a:extLst>
              </p:cNvPr>
              <p:cNvSpPr/>
              <p:nvPr/>
            </p:nvSpPr>
            <p:spPr>
              <a:xfrm rot="11647209">
                <a:off x="6024626" y="2934197"/>
                <a:ext cx="1182135" cy="1182135"/>
              </a:xfrm>
              <a:prstGeom prst="arc">
                <a:avLst>
                  <a:gd name="adj1" fmla="val 16200000"/>
                  <a:gd name="adj2" fmla="val 18769515"/>
                </a:avLst>
              </a:prstGeom>
              <a:noFill/>
              <a:ln w="12700" cap="rnd">
                <a:solidFill>
                  <a:schemeClr val="bg1"/>
                </a:solidFill>
                <a:prstDash val="solid"/>
                <a:round/>
                <a:tailEnd type="none"/>
              </a:ln>
              <a:effectLst>
                <a:glow rad="101600">
                  <a:schemeClr val="accent1">
                    <a:alpha val="35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57" name="Дуга 56">
                <a:extLst>
                  <a:ext uri="{FF2B5EF4-FFF2-40B4-BE49-F238E27FC236}">
                    <a16:creationId xmlns:a16="http://schemas.microsoft.com/office/drawing/2014/main" xmlns="" id="{26309436-A50E-421B-AE12-EADCDCFA7072}"/>
                  </a:ext>
                </a:extLst>
              </p:cNvPr>
              <p:cNvSpPr/>
              <p:nvPr/>
            </p:nvSpPr>
            <p:spPr>
              <a:xfrm>
                <a:off x="6002318" y="2907330"/>
                <a:ext cx="1235868" cy="1235868"/>
              </a:xfrm>
              <a:prstGeom prst="arc">
                <a:avLst>
                  <a:gd name="adj1" fmla="val 5829011"/>
                  <a:gd name="adj2" fmla="val 20871914"/>
                </a:avLst>
              </a:prstGeom>
              <a:noFill/>
              <a:ln w="12700">
                <a:solidFill>
                  <a:schemeClr val="bg1">
                    <a:alpha val="48000"/>
                  </a:schemeClr>
                </a:solidFill>
                <a:prstDash val="solid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44" name="Группа 43">
              <a:extLst>
                <a:ext uri="{FF2B5EF4-FFF2-40B4-BE49-F238E27FC236}">
                  <a16:creationId xmlns:a16="http://schemas.microsoft.com/office/drawing/2014/main" xmlns="" id="{E3B17CBA-5E57-4CD0-BE33-642185248BFA}"/>
                </a:ext>
              </a:extLst>
            </p:cNvPr>
            <p:cNvGrpSpPr/>
            <p:nvPr userDrawn="1"/>
          </p:nvGrpSpPr>
          <p:grpSpPr>
            <a:xfrm rot="10800000">
              <a:off x="1809624" y="1908823"/>
              <a:ext cx="2102808" cy="2102810"/>
              <a:chOff x="2348158" y="3889829"/>
              <a:chExt cx="4447684" cy="4447682"/>
            </a:xfrm>
          </p:grpSpPr>
          <p:sp>
            <p:nvSpPr>
              <p:cNvPr id="50" name="Овал 49">
                <a:extLst>
                  <a:ext uri="{FF2B5EF4-FFF2-40B4-BE49-F238E27FC236}">
                    <a16:creationId xmlns:a16="http://schemas.microsoft.com/office/drawing/2014/main" xmlns="" id="{B8D476C7-DFDF-4CEE-9AC0-5EA9CE07234E}"/>
                  </a:ext>
                </a:extLst>
              </p:cNvPr>
              <p:cNvSpPr/>
              <p:nvPr/>
            </p:nvSpPr>
            <p:spPr>
              <a:xfrm>
                <a:off x="2451100" y="3992771"/>
                <a:ext cx="4241800" cy="4241798"/>
              </a:xfrm>
              <a:prstGeom prst="ellipse">
                <a:avLst/>
              </a:prstGeom>
              <a:ln w="12700">
                <a:gradFill flip="none" rotWithShape="1">
                  <a:gsLst>
                    <a:gs pos="0">
                      <a:schemeClr val="bg1">
                        <a:alpha val="67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1"/>
                  <a:tileRect/>
                </a:gra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51" name="Овал 50">
                <a:extLst>
                  <a:ext uri="{FF2B5EF4-FFF2-40B4-BE49-F238E27FC236}">
                    <a16:creationId xmlns:a16="http://schemas.microsoft.com/office/drawing/2014/main" xmlns="" id="{E341723E-8570-43A0-B147-802475889ECE}"/>
                  </a:ext>
                </a:extLst>
              </p:cNvPr>
              <p:cNvSpPr/>
              <p:nvPr/>
            </p:nvSpPr>
            <p:spPr>
              <a:xfrm>
                <a:off x="2348158" y="3889829"/>
                <a:ext cx="4447684" cy="4447682"/>
              </a:xfrm>
              <a:prstGeom prst="ellipse">
                <a:avLst/>
              </a:prstGeom>
              <a:ln w="12700">
                <a:gradFill flip="none" rotWithShape="1">
                  <a:gsLst>
                    <a:gs pos="0">
                      <a:schemeClr val="bg1">
                        <a:alpha val="67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1"/>
                  <a:tileRect/>
                </a:gra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sz="9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45" name="Группа 44">
              <a:extLst>
                <a:ext uri="{FF2B5EF4-FFF2-40B4-BE49-F238E27FC236}">
                  <a16:creationId xmlns:a16="http://schemas.microsoft.com/office/drawing/2014/main" xmlns="" id="{48CF7568-0F22-4F41-99BC-5BBC1B6B84EA}"/>
                </a:ext>
              </a:extLst>
            </p:cNvPr>
            <p:cNvGrpSpPr/>
            <p:nvPr userDrawn="1"/>
          </p:nvGrpSpPr>
          <p:grpSpPr>
            <a:xfrm>
              <a:off x="2657101" y="2743493"/>
              <a:ext cx="416397" cy="416397"/>
              <a:chOff x="1642749" y="2107406"/>
              <a:chExt cx="218566" cy="218566"/>
            </a:xfrm>
          </p:grpSpPr>
          <p:sp>
            <p:nvSpPr>
              <p:cNvPr id="47" name="Овал 46">
                <a:extLst>
                  <a:ext uri="{FF2B5EF4-FFF2-40B4-BE49-F238E27FC236}">
                    <a16:creationId xmlns:a16="http://schemas.microsoft.com/office/drawing/2014/main" xmlns="" id="{2672AE28-E168-43CF-985D-3CED1C64D1AD}"/>
                  </a:ext>
                </a:extLst>
              </p:cNvPr>
              <p:cNvSpPr/>
              <p:nvPr/>
            </p:nvSpPr>
            <p:spPr>
              <a:xfrm>
                <a:off x="1707582" y="2172239"/>
                <a:ext cx="88900" cy="88900"/>
              </a:xfrm>
              <a:prstGeom prst="ellipse">
                <a:avLst/>
              </a:prstGeom>
              <a:ln w="28575">
                <a:solidFill>
                  <a:schemeClr val="accent1">
                    <a:lumMod val="40000"/>
                    <a:lumOff val="60000"/>
                  </a:schemeClr>
                </a:solidFill>
              </a:ln>
              <a:effectLst>
                <a:glow rad="495300">
                  <a:schemeClr val="accent1">
                    <a:alpha val="26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2152"/>
                <a:endParaRPr lang="ru-RU" sz="1323" dirty="0" err="1">
                  <a:solidFill>
                    <a:prstClr val="black"/>
                  </a:solidFill>
                  <a:latin typeface="Arial" panose="020B0604020202020204"/>
                </a:endParaRPr>
              </a:p>
            </p:txBody>
          </p:sp>
          <p:sp>
            <p:nvSpPr>
              <p:cNvPr id="48" name="Овал 47">
                <a:extLst>
                  <a:ext uri="{FF2B5EF4-FFF2-40B4-BE49-F238E27FC236}">
                    <a16:creationId xmlns:a16="http://schemas.microsoft.com/office/drawing/2014/main" xmlns="" id="{00185B9A-6D1A-4B01-9DE0-38B2526952F9}"/>
                  </a:ext>
                </a:extLst>
              </p:cNvPr>
              <p:cNvSpPr/>
              <p:nvPr/>
            </p:nvSpPr>
            <p:spPr>
              <a:xfrm>
                <a:off x="1673706" y="2138363"/>
                <a:ext cx="156652" cy="156652"/>
              </a:xfrm>
              <a:prstGeom prst="ellipse">
                <a:avLst/>
              </a:prstGeom>
              <a:noFill/>
              <a:ln w="12700">
                <a:solidFill>
                  <a:schemeClr val="accent1">
                    <a:lumMod val="40000"/>
                    <a:lumOff val="60000"/>
                    <a:alpha val="23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2152"/>
                <a:endParaRPr lang="ru-RU" sz="1323" dirty="0" err="1">
                  <a:solidFill>
                    <a:prstClr val="black"/>
                  </a:solidFill>
                  <a:latin typeface="Arial" panose="020B0604020202020204"/>
                </a:endParaRPr>
              </a:p>
            </p:txBody>
          </p:sp>
          <p:sp>
            <p:nvSpPr>
              <p:cNvPr id="49" name="Овал 48">
                <a:extLst>
                  <a:ext uri="{FF2B5EF4-FFF2-40B4-BE49-F238E27FC236}">
                    <a16:creationId xmlns:a16="http://schemas.microsoft.com/office/drawing/2014/main" xmlns="" id="{03979AA9-C73E-40A6-B0E9-8C0A15F22014}"/>
                  </a:ext>
                </a:extLst>
              </p:cNvPr>
              <p:cNvSpPr/>
              <p:nvPr/>
            </p:nvSpPr>
            <p:spPr>
              <a:xfrm>
                <a:off x="1642749" y="2107406"/>
                <a:ext cx="218566" cy="218566"/>
              </a:xfrm>
              <a:prstGeom prst="ellipse">
                <a:avLst/>
              </a:prstGeom>
              <a:noFill/>
              <a:ln w="12700">
                <a:solidFill>
                  <a:schemeClr val="accent1">
                    <a:lumMod val="40000"/>
                    <a:lumOff val="60000"/>
                    <a:alpha val="8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2152"/>
                <a:endParaRPr lang="ru-RU" sz="1323" dirty="0" err="1">
                  <a:solidFill>
                    <a:prstClr val="black"/>
                  </a:solidFill>
                  <a:latin typeface="Arial" panose="020B0604020202020204"/>
                </a:endParaRPr>
              </a:p>
            </p:txBody>
          </p:sp>
        </p:grpSp>
        <p:sp>
          <p:nvSpPr>
            <p:cNvPr id="46" name="Овал 45"/>
            <p:cNvSpPr/>
            <p:nvPr userDrawn="1"/>
          </p:nvSpPr>
          <p:spPr>
            <a:xfrm>
              <a:off x="2833870" y="2915015"/>
              <a:ext cx="72660" cy="72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  <a:prstDash val="solid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prstClr val="white"/>
                </a:solidFill>
              </a:endParaRPr>
            </a:p>
          </p:txBody>
        </p:sp>
      </p:grpSp>
      <p:sp>
        <p:nvSpPr>
          <p:cNvPr id="58" name="Прямоугольник 149">
            <a:extLst>
              <a:ext uri="{FF2B5EF4-FFF2-40B4-BE49-F238E27FC236}">
                <a16:creationId xmlns:a16="http://schemas.microsoft.com/office/drawing/2014/main" xmlns="" id="{EF3838A9-5D84-4EF3-AA2F-3ED2D3244974}"/>
              </a:ext>
            </a:extLst>
          </p:cNvPr>
          <p:cNvSpPr/>
          <p:nvPr/>
        </p:nvSpPr>
        <p:spPr>
          <a:xfrm rot="10800000" flipH="1" flipV="1">
            <a:off x="557353" y="3225428"/>
            <a:ext cx="132768" cy="99576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" fmla="*/ 914400 w 1005840"/>
              <a:gd name="connsiteY0" fmla="*/ 914400 h 1005840"/>
              <a:gd name="connsiteX1" fmla="*/ 0 w 1005840"/>
              <a:gd name="connsiteY1" fmla="*/ 914400 h 1005840"/>
              <a:gd name="connsiteX2" fmla="*/ 0 w 1005840"/>
              <a:gd name="connsiteY2" fmla="*/ 0 h 1005840"/>
              <a:gd name="connsiteX3" fmla="*/ 914400 w 1005840"/>
              <a:gd name="connsiteY3" fmla="*/ 0 h 1005840"/>
              <a:gd name="connsiteX4" fmla="*/ 1005840 w 1005840"/>
              <a:gd name="connsiteY4" fmla="*/ 1005840 h 1005840"/>
              <a:gd name="connsiteX0" fmla="*/ 914400 w 914400"/>
              <a:gd name="connsiteY0" fmla="*/ 914400 h 914400"/>
              <a:gd name="connsiteX1" fmla="*/ 0 w 914400"/>
              <a:gd name="connsiteY1" fmla="*/ 914400 h 914400"/>
              <a:gd name="connsiteX2" fmla="*/ 0 w 914400"/>
              <a:gd name="connsiteY2" fmla="*/ 0 h 914400"/>
              <a:gd name="connsiteX3" fmla="*/ 914400 w 914400"/>
              <a:gd name="connsiteY3" fmla="*/ 0 h 914400"/>
              <a:gd name="connsiteX0" fmla="*/ 0 w 914400"/>
              <a:gd name="connsiteY0" fmla="*/ 914400 h 914400"/>
              <a:gd name="connsiteX1" fmla="*/ 0 w 914400"/>
              <a:gd name="connsiteY1" fmla="*/ 0 h 914400"/>
              <a:gd name="connsiteX2" fmla="*/ 914400 w 914400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914400"/>
                </a:moveTo>
                <a:lnTo>
                  <a:pt x="0" y="0"/>
                </a:lnTo>
                <a:lnTo>
                  <a:pt x="914400" y="0"/>
                </a:lnTo>
              </a:path>
            </a:pathLst>
          </a:custGeom>
          <a:noFill/>
          <a:ln w="12700" cap="rnd">
            <a:solidFill>
              <a:schemeClr val="accent1"/>
            </a:solidFill>
            <a:prstDash val="solid"/>
            <a:round/>
            <a:tailEnd type="none"/>
          </a:ln>
          <a:effectLst>
            <a:glow rad="101600">
              <a:schemeClr val="accent1">
                <a:alpha val="38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72152"/>
            <a:endParaRPr lang="ru-RU" sz="1323">
              <a:solidFill>
                <a:prstClr val="white"/>
              </a:solidFill>
              <a:latin typeface="Arial" panose="020B0604020202020204"/>
            </a:endParaRPr>
          </a:p>
        </p:txBody>
      </p:sp>
      <p:pic>
        <p:nvPicPr>
          <p:cNvPr id="59" name="Рисунок 58"/>
          <p:cNvPicPr>
            <a:picLocks noChangeAspect="1"/>
          </p:cNvPicPr>
          <p:nvPr/>
        </p:nvPicPr>
        <p:blipFill>
          <a:blip r:embed="rId5" cstate="email">
            <a:alphaModFix amt="2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02848" y="3579574"/>
            <a:ext cx="4180790" cy="2020550"/>
          </a:xfrm>
          <a:prstGeom prst="rect">
            <a:avLst/>
          </a:prstGeom>
          <a:effectLst>
            <a:glow rad="25400">
              <a:schemeClr val="bg1">
                <a:alpha val="5000"/>
              </a:schemeClr>
            </a:glow>
          </a:effectLst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5" cstate="email">
            <a:alphaModFix amt="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86385" y="-821733"/>
            <a:ext cx="4180790" cy="2020550"/>
          </a:xfrm>
          <a:prstGeom prst="rect">
            <a:avLst/>
          </a:prstGeom>
          <a:effectLst>
            <a:glow rad="25400">
              <a:schemeClr val="bg1">
                <a:alpha val="5000"/>
              </a:schemeClr>
            </a:glow>
          </a:effectLst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5" cstate="email">
            <a:alphaModFix amt="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1098073" y="1057012"/>
            <a:ext cx="3135593" cy="2694066"/>
          </a:xfrm>
          <a:prstGeom prst="rect">
            <a:avLst/>
          </a:prstGeom>
          <a:effectLst>
            <a:glow rad="25400">
              <a:schemeClr val="bg1">
                <a:alpha val="5000"/>
              </a:schemeClr>
            </a:glow>
          </a:effectLst>
        </p:spPr>
      </p:pic>
      <p:sp>
        <p:nvSpPr>
          <p:cNvPr id="62" name="Овал 61"/>
          <p:cNvSpPr/>
          <p:nvPr/>
        </p:nvSpPr>
        <p:spPr>
          <a:xfrm>
            <a:off x="221151" y="102140"/>
            <a:ext cx="546018" cy="409514"/>
          </a:xfrm>
          <a:prstGeom prst="ellipse">
            <a:avLst/>
          </a:prstGeom>
          <a:solidFill>
            <a:schemeClr val="accent1">
              <a:alpha val="30000"/>
            </a:schemeClr>
          </a:solidFill>
          <a:ln w="57150">
            <a:solidFill>
              <a:schemeClr val="accent1">
                <a:alpha val="30000"/>
              </a:schemeClr>
            </a:solidFill>
          </a:ln>
          <a:effectLst>
            <a:glow rad="482600">
              <a:srgbClr val="036FBB">
                <a:alpha val="26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6" tIns="34288" rIns="68576" bIns="3428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200">
              <a:solidFill>
                <a:prstClr val="white"/>
              </a:solidFill>
            </a:endParaRPr>
          </a:p>
        </p:txBody>
      </p:sp>
      <p:grpSp>
        <p:nvGrpSpPr>
          <p:cNvPr id="63" name="Группа 62">
            <a:extLst>
              <a:ext uri="{FF2B5EF4-FFF2-40B4-BE49-F238E27FC236}">
                <a16:creationId xmlns:a16="http://schemas.microsoft.com/office/drawing/2014/main" xmlns="" id="{C58CBF82-AF26-4145-B19F-DC8FD0FBC003}"/>
              </a:ext>
            </a:extLst>
          </p:cNvPr>
          <p:cNvGrpSpPr/>
          <p:nvPr/>
        </p:nvGrpSpPr>
        <p:grpSpPr>
          <a:xfrm>
            <a:off x="898155" y="3217042"/>
            <a:ext cx="735239" cy="61506"/>
            <a:chOff x="5652885" y="1697373"/>
            <a:chExt cx="735239" cy="82008"/>
          </a:xfrm>
        </p:grpSpPr>
        <p:grpSp>
          <p:nvGrpSpPr>
            <p:cNvPr id="64" name="Группа 63">
              <a:extLst>
                <a:ext uri="{FF2B5EF4-FFF2-40B4-BE49-F238E27FC236}">
                  <a16:creationId xmlns:a16="http://schemas.microsoft.com/office/drawing/2014/main" xmlns="" id="{2C788580-7DEF-429D-8F95-B019D87ED440}"/>
                </a:ext>
              </a:extLst>
            </p:cNvPr>
            <p:cNvGrpSpPr/>
            <p:nvPr/>
          </p:nvGrpSpPr>
          <p:grpSpPr>
            <a:xfrm>
              <a:off x="5652885" y="1697373"/>
              <a:ext cx="335189" cy="82008"/>
              <a:chOff x="1385685" y="5103391"/>
              <a:chExt cx="335189" cy="82008"/>
            </a:xfrm>
          </p:grpSpPr>
          <p:sp>
            <p:nvSpPr>
              <p:cNvPr id="69" name="Овал 68">
                <a:extLst>
                  <a:ext uri="{FF2B5EF4-FFF2-40B4-BE49-F238E27FC236}">
                    <a16:creationId xmlns:a16="http://schemas.microsoft.com/office/drawing/2014/main" xmlns="" id="{52025BB4-761E-4DFD-A30C-41D8691FB68E}"/>
                  </a:ext>
                </a:extLst>
              </p:cNvPr>
              <p:cNvSpPr/>
              <p:nvPr/>
            </p:nvSpPr>
            <p:spPr>
              <a:xfrm>
                <a:off x="1638866" y="5103391"/>
                <a:ext cx="82008" cy="8200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  <a:prstDash val="solid"/>
                <a:tailEnd type="none"/>
              </a:ln>
              <a:effectLst>
                <a:glow rad="304800">
                  <a:schemeClr val="accent1">
                    <a:alpha val="27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70" name="Овал 69">
                <a:extLst>
                  <a:ext uri="{FF2B5EF4-FFF2-40B4-BE49-F238E27FC236}">
                    <a16:creationId xmlns:a16="http://schemas.microsoft.com/office/drawing/2014/main" xmlns="" id="{F303CF52-0726-4447-B03A-649E9BE411E5}"/>
                  </a:ext>
                </a:extLst>
              </p:cNvPr>
              <p:cNvSpPr/>
              <p:nvPr/>
            </p:nvSpPr>
            <p:spPr>
              <a:xfrm>
                <a:off x="151227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52000"/>
                </a:schemeClr>
              </a:solidFill>
              <a:ln>
                <a:noFill/>
                <a:prstDash val="solid"/>
                <a:tailEnd type="none"/>
              </a:ln>
              <a:effectLst>
                <a:glow rad="76200">
                  <a:schemeClr val="accent1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71" name="Овал 70">
                <a:extLst>
                  <a:ext uri="{FF2B5EF4-FFF2-40B4-BE49-F238E27FC236}">
                    <a16:creationId xmlns:a16="http://schemas.microsoft.com/office/drawing/2014/main" xmlns="" id="{35FD79A0-0DCC-469A-87D3-BEF1F4800533}"/>
                  </a:ext>
                </a:extLst>
              </p:cNvPr>
              <p:cNvSpPr/>
              <p:nvPr/>
            </p:nvSpPr>
            <p:spPr>
              <a:xfrm>
                <a:off x="138568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30000"/>
                </a:schemeClr>
              </a:solidFill>
              <a:ln>
                <a:noFill/>
                <a:prstDash val="solid"/>
                <a:tailEnd type="none"/>
              </a:ln>
              <a:effectLst>
                <a:glow rad="127000">
                  <a:schemeClr val="accent1">
                    <a:alpha val="13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5" name="Группа 64">
              <a:extLst>
                <a:ext uri="{FF2B5EF4-FFF2-40B4-BE49-F238E27FC236}">
                  <a16:creationId xmlns:a16="http://schemas.microsoft.com/office/drawing/2014/main" xmlns="" id="{8D1D9416-5D54-4C35-B6A4-FD1326544EC2}"/>
                </a:ext>
              </a:extLst>
            </p:cNvPr>
            <p:cNvGrpSpPr/>
            <p:nvPr/>
          </p:nvGrpSpPr>
          <p:grpSpPr>
            <a:xfrm>
              <a:off x="6052935" y="1697373"/>
              <a:ext cx="335189" cy="82008"/>
              <a:chOff x="1385685" y="5103391"/>
              <a:chExt cx="335189" cy="82008"/>
            </a:xfrm>
          </p:grpSpPr>
          <p:sp>
            <p:nvSpPr>
              <p:cNvPr id="66" name="Овал 65">
                <a:extLst>
                  <a:ext uri="{FF2B5EF4-FFF2-40B4-BE49-F238E27FC236}">
                    <a16:creationId xmlns:a16="http://schemas.microsoft.com/office/drawing/2014/main" xmlns="" id="{1FEB5D3E-893E-4436-AA12-2C4627131C3F}"/>
                  </a:ext>
                </a:extLst>
              </p:cNvPr>
              <p:cNvSpPr/>
              <p:nvPr/>
            </p:nvSpPr>
            <p:spPr>
              <a:xfrm>
                <a:off x="1638866" y="5103391"/>
                <a:ext cx="82008" cy="8200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  <a:prstDash val="solid"/>
                <a:tailEnd type="none"/>
              </a:ln>
              <a:effectLst>
                <a:glow rad="304800">
                  <a:schemeClr val="accent1">
                    <a:alpha val="27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67" name="Овал 66">
                <a:extLst>
                  <a:ext uri="{FF2B5EF4-FFF2-40B4-BE49-F238E27FC236}">
                    <a16:creationId xmlns:a16="http://schemas.microsoft.com/office/drawing/2014/main" xmlns="" id="{CC581008-198D-4528-ACC1-BC1E9ADE4159}"/>
                  </a:ext>
                </a:extLst>
              </p:cNvPr>
              <p:cNvSpPr/>
              <p:nvPr/>
            </p:nvSpPr>
            <p:spPr>
              <a:xfrm>
                <a:off x="151227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52000"/>
                </a:schemeClr>
              </a:solidFill>
              <a:ln>
                <a:noFill/>
                <a:prstDash val="solid"/>
                <a:tailEnd type="none"/>
              </a:ln>
              <a:effectLst>
                <a:glow rad="76200">
                  <a:schemeClr val="accent1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68" name="Овал 67">
                <a:extLst>
                  <a:ext uri="{FF2B5EF4-FFF2-40B4-BE49-F238E27FC236}">
                    <a16:creationId xmlns:a16="http://schemas.microsoft.com/office/drawing/2014/main" xmlns="" id="{927753D8-03BE-4F97-A90B-F02F8F6262D0}"/>
                  </a:ext>
                </a:extLst>
              </p:cNvPr>
              <p:cNvSpPr/>
              <p:nvPr/>
            </p:nvSpPr>
            <p:spPr>
              <a:xfrm>
                <a:off x="138568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30000"/>
                </a:schemeClr>
              </a:solidFill>
              <a:ln>
                <a:noFill/>
                <a:prstDash val="solid"/>
                <a:tailEnd type="none"/>
              </a:ln>
              <a:effectLst>
                <a:glow rad="127000">
                  <a:schemeClr val="accent1">
                    <a:alpha val="13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72" name="Группа 71">
            <a:extLst>
              <a:ext uri="{FF2B5EF4-FFF2-40B4-BE49-F238E27FC236}">
                <a16:creationId xmlns:a16="http://schemas.microsoft.com/office/drawing/2014/main" xmlns="" id="{C58CBF82-AF26-4145-B19F-DC8FD0FBC003}"/>
              </a:ext>
            </a:extLst>
          </p:cNvPr>
          <p:cNvGrpSpPr/>
          <p:nvPr/>
        </p:nvGrpSpPr>
        <p:grpSpPr>
          <a:xfrm>
            <a:off x="1710517" y="3217042"/>
            <a:ext cx="735239" cy="61506"/>
            <a:chOff x="5652885" y="1697373"/>
            <a:chExt cx="735239" cy="82008"/>
          </a:xfrm>
        </p:grpSpPr>
        <p:grpSp>
          <p:nvGrpSpPr>
            <p:cNvPr id="73" name="Группа 72">
              <a:extLst>
                <a:ext uri="{FF2B5EF4-FFF2-40B4-BE49-F238E27FC236}">
                  <a16:creationId xmlns:a16="http://schemas.microsoft.com/office/drawing/2014/main" xmlns="" id="{2C788580-7DEF-429D-8F95-B019D87ED440}"/>
                </a:ext>
              </a:extLst>
            </p:cNvPr>
            <p:cNvGrpSpPr/>
            <p:nvPr/>
          </p:nvGrpSpPr>
          <p:grpSpPr>
            <a:xfrm>
              <a:off x="5652885" y="1697373"/>
              <a:ext cx="335189" cy="82008"/>
              <a:chOff x="1385685" y="5103391"/>
              <a:chExt cx="335189" cy="82008"/>
            </a:xfrm>
          </p:grpSpPr>
          <p:sp>
            <p:nvSpPr>
              <p:cNvPr id="78" name="Овал 77">
                <a:extLst>
                  <a:ext uri="{FF2B5EF4-FFF2-40B4-BE49-F238E27FC236}">
                    <a16:creationId xmlns:a16="http://schemas.microsoft.com/office/drawing/2014/main" xmlns="" id="{52025BB4-761E-4DFD-A30C-41D8691FB68E}"/>
                  </a:ext>
                </a:extLst>
              </p:cNvPr>
              <p:cNvSpPr/>
              <p:nvPr/>
            </p:nvSpPr>
            <p:spPr>
              <a:xfrm>
                <a:off x="1638866" y="5103391"/>
                <a:ext cx="82008" cy="8200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  <a:prstDash val="solid"/>
                <a:tailEnd type="none"/>
              </a:ln>
              <a:effectLst>
                <a:glow rad="304800">
                  <a:schemeClr val="accent1">
                    <a:alpha val="27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Овал 78">
                <a:extLst>
                  <a:ext uri="{FF2B5EF4-FFF2-40B4-BE49-F238E27FC236}">
                    <a16:creationId xmlns:a16="http://schemas.microsoft.com/office/drawing/2014/main" xmlns="" id="{F303CF52-0726-4447-B03A-649E9BE411E5}"/>
                  </a:ext>
                </a:extLst>
              </p:cNvPr>
              <p:cNvSpPr/>
              <p:nvPr/>
            </p:nvSpPr>
            <p:spPr>
              <a:xfrm>
                <a:off x="151227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52000"/>
                </a:schemeClr>
              </a:solidFill>
              <a:ln>
                <a:noFill/>
                <a:prstDash val="solid"/>
                <a:tailEnd type="none"/>
              </a:ln>
              <a:effectLst>
                <a:glow rad="76200">
                  <a:schemeClr val="accent1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Овал 79">
                <a:extLst>
                  <a:ext uri="{FF2B5EF4-FFF2-40B4-BE49-F238E27FC236}">
                    <a16:creationId xmlns:a16="http://schemas.microsoft.com/office/drawing/2014/main" xmlns="" id="{35FD79A0-0DCC-469A-87D3-BEF1F4800533}"/>
                  </a:ext>
                </a:extLst>
              </p:cNvPr>
              <p:cNvSpPr/>
              <p:nvPr/>
            </p:nvSpPr>
            <p:spPr>
              <a:xfrm>
                <a:off x="138568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30000"/>
                </a:schemeClr>
              </a:solidFill>
              <a:ln>
                <a:noFill/>
                <a:prstDash val="solid"/>
                <a:tailEnd type="none"/>
              </a:ln>
              <a:effectLst>
                <a:glow rad="127000">
                  <a:schemeClr val="accent1">
                    <a:alpha val="13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74" name="Группа 73">
              <a:extLst>
                <a:ext uri="{FF2B5EF4-FFF2-40B4-BE49-F238E27FC236}">
                  <a16:creationId xmlns:a16="http://schemas.microsoft.com/office/drawing/2014/main" xmlns="" id="{8D1D9416-5D54-4C35-B6A4-FD1326544EC2}"/>
                </a:ext>
              </a:extLst>
            </p:cNvPr>
            <p:cNvGrpSpPr/>
            <p:nvPr/>
          </p:nvGrpSpPr>
          <p:grpSpPr>
            <a:xfrm>
              <a:off x="6052935" y="1697373"/>
              <a:ext cx="335189" cy="82008"/>
              <a:chOff x="1385685" y="5103391"/>
              <a:chExt cx="335189" cy="82008"/>
            </a:xfrm>
          </p:grpSpPr>
          <p:sp>
            <p:nvSpPr>
              <p:cNvPr id="75" name="Овал 74">
                <a:extLst>
                  <a:ext uri="{FF2B5EF4-FFF2-40B4-BE49-F238E27FC236}">
                    <a16:creationId xmlns:a16="http://schemas.microsoft.com/office/drawing/2014/main" xmlns="" id="{1FEB5D3E-893E-4436-AA12-2C4627131C3F}"/>
                  </a:ext>
                </a:extLst>
              </p:cNvPr>
              <p:cNvSpPr/>
              <p:nvPr/>
            </p:nvSpPr>
            <p:spPr>
              <a:xfrm>
                <a:off x="1638866" y="5103391"/>
                <a:ext cx="82008" cy="8200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  <a:prstDash val="solid"/>
                <a:tailEnd type="none"/>
              </a:ln>
              <a:effectLst>
                <a:glow rad="304800">
                  <a:schemeClr val="accent1">
                    <a:alpha val="27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Овал 75">
                <a:extLst>
                  <a:ext uri="{FF2B5EF4-FFF2-40B4-BE49-F238E27FC236}">
                    <a16:creationId xmlns:a16="http://schemas.microsoft.com/office/drawing/2014/main" xmlns="" id="{CC581008-198D-4528-ACC1-BC1E9ADE4159}"/>
                  </a:ext>
                </a:extLst>
              </p:cNvPr>
              <p:cNvSpPr/>
              <p:nvPr/>
            </p:nvSpPr>
            <p:spPr>
              <a:xfrm>
                <a:off x="151227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52000"/>
                </a:schemeClr>
              </a:solidFill>
              <a:ln>
                <a:noFill/>
                <a:prstDash val="solid"/>
                <a:tailEnd type="none"/>
              </a:ln>
              <a:effectLst>
                <a:glow rad="76200">
                  <a:schemeClr val="accent1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Овал 76">
                <a:extLst>
                  <a:ext uri="{FF2B5EF4-FFF2-40B4-BE49-F238E27FC236}">
                    <a16:creationId xmlns:a16="http://schemas.microsoft.com/office/drawing/2014/main" xmlns="" id="{927753D8-03BE-4F97-A90B-F02F8F6262D0}"/>
                  </a:ext>
                </a:extLst>
              </p:cNvPr>
              <p:cNvSpPr/>
              <p:nvPr/>
            </p:nvSpPr>
            <p:spPr>
              <a:xfrm>
                <a:off x="1385685" y="5103391"/>
                <a:ext cx="82008" cy="82008"/>
              </a:xfrm>
              <a:prstGeom prst="ellipse">
                <a:avLst/>
              </a:prstGeom>
              <a:solidFill>
                <a:schemeClr val="accent1">
                  <a:alpha val="30000"/>
                </a:schemeClr>
              </a:solidFill>
              <a:ln>
                <a:noFill/>
                <a:prstDash val="solid"/>
                <a:tailEnd type="none"/>
              </a:ln>
              <a:effectLst>
                <a:glow rad="127000">
                  <a:schemeClr val="accent1">
                    <a:alpha val="13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9155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2AE8F-9E31-4753-9855-631E73B894FE}" type="datetime1">
              <a:rPr lang="ru-RU" smtClean="0"/>
              <a:t>30.05.2018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52CA-F4F3-4D77-B4F5-DA84B20CB4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771651"/>
            <a:ext cx="7772400" cy="1650206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470149"/>
            <a:ext cx="7772400" cy="1125140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D3BD1-8023-45D9-AA1C-B388F46AF0EE}" type="datetime1">
              <a:rPr lang="ru-RU" smtClean="0"/>
              <a:t>30.05.2018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52CA-F4F3-4D77-B4F5-DA84B20CB4E9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3449574"/>
            <a:ext cx="7848600" cy="1191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55014"/>
            <a:ext cx="4038600" cy="35387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55014"/>
            <a:ext cx="4038600" cy="35387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736DE-8833-47E7-BDEE-EFF6C7F8A0E3}" type="datetime1">
              <a:rPr lang="ru-RU" smtClean="0"/>
              <a:t>30.05.2018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52CA-F4F3-4D77-B4F5-DA84B20CB4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57300"/>
            <a:ext cx="3931920" cy="47982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28800"/>
            <a:ext cx="3931920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257300"/>
            <a:ext cx="3931920" cy="47982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1828800"/>
            <a:ext cx="3931920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0A8E4-0C55-4AD5-9379-C736663525BC}" type="datetime1">
              <a:rPr lang="ru-RU" smtClean="0"/>
              <a:t>30.05.2018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52CA-F4F3-4D77-B4F5-DA84B20CB4E9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806462" y="3034268"/>
            <a:ext cx="353187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E0CD4-869D-4E4A-8B97-197A68C2201F}" type="datetime1">
              <a:rPr lang="ru-RU" smtClean="0"/>
              <a:t>30.05.2018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52CA-F4F3-4D77-B4F5-DA84B20CB4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47D3A-4976-4DE8-878B-98FEFC0241BE}" type="datetime1">
              <a:rPr lang="ru-RU" smtClean="0"/>
              <a:t>30.05.2018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52CA-F4F3-4D77-B4F5-DA84B20CB4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060"/>
            <a:ext cx="2139696" cy="946404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594060"/>
            <a:ext cx="5715000" cy="41833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597915"/>
            <a:ext cx="2139696" cy="31827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08A6F-D4D7-412A-966C-E4F6481AAF09}" type="datetime1">
              <a:rPr lang="ru-RU" smtClean="0"/>
              <a:t>30.05.2018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52CA-F4F3-4D77-B4F5-DA84B20CB4E9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684114" y="2684956"/>
            <a:ext cx="418338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60"/>
            <a:ext cx="2142680" cy="94869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628651"/>
            <a:ext cx="5904390" cy="4125342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2139696" cy="31821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ABAA-6338-4138-8D46-B6409C9B8C8C}" type="datetime1">
              <a:rPr lang="ru-RU" smtClean="0"/>
              <a:t>30.05.2018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52CA-F4F3-4D77-B4F5-DA84B20CB4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ivot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65590"/>
            <a:ext cx="9144000" cy="1714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00050"/>
            <a:ext cx="8229600" cy="742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65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2743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3716"/>
            <a:ext cx="2895600" cy="246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B4159EB-0DC7-40E4-951D-6771983F0F6E}" type="datetime1">
              <a:rPr lang="ru-RU" smtClean="0"/>
              <a:t>30.05.2018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3716"/>
            <a:ext cx="4114800" cy="246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3716"/>
            <a:ext cx="1066800" cy="246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99BE52CA-F4F3-4D77-B4F5-DA84B20CB4E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n-page tracker" hidden="1"/>
          <p:cNvSpPr>
            <a:spLocks noChangeArrowheads="1"/>
          </p:cNvSpPr>
          <p:nvPr/>
        </p:nvSpPr>
        <p:spPr bwMode="auto">
          <a:xfrm>
            <a:off x="122238" y="20242"/>
            <a:ext cx="644407" cy="16158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ru-RU" sz="1050" dirty="0">
                <a:solidFill>
                  <a:srgbClr val="808080"/>
                </a:solidFill>
                <a:latin typeface="Arial"/>
              </a:rPr>
              <a:t>TRACKER</a:t>
            </a:r>
          </a:p>
        </p:txBody>
      </p:sp>
      <p:sp>
        <p:nvSpPr>
          <p:cNvPr id="11" name="Unit of measure" hidden="1"/>
          <p:cNvSpPr txBox="1">
            <a:spLocks noChangeArrowheads="1"/>
          </p:cNvSpPr>
          <p:nvPr/>
        </p:nvSpPr>
        <p:spPr bwMode="auto">
          <a:xfrm>
            <a:off x="122239" y="645320"/>
            <a:ext cx="8793163" cy="18466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200" dirty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16484" name="ACET" hidden="1"/>
          <p:cNvGrpSpPr>
            <a:grpSpLocks/>
          </p:cNvGrpSpPr>
          <p:nvPr/>
        </p:nvGrpSpPr>
        <p:grpSpPr bwMode="auto">
          <a:xfrm>
            <a:off x="1482726" y="863232"/>
            <a:ext cx="4349749" cy="388118"/>
            <a:chOff x="915" y="711"/>
            <a:chExt cx="2686" cy="319"/>
          </a:xfrm>
        </p:grpSpPr>
        <p:cxnSp>
          <p:nvCxnSpPr>
            <p:cNvPr id="16488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1"/>
              <a:ext cx="2686" cy="31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/>
          </p:spPr>
          <p:txBody>
            <a:bodyPr lIns="0" tIns="0" rIns="0" bIns="18288" anchor="b">
              <a:spAutoFit/>
            </a:bodyPr>
            <a:lstStyle/>
            <a:p>
              <a:pPr>
                <a:defRPr/>
              </a:pPr>
              <a:r>
                <a:rPr lang="ru-RU" sz="1200" b="1" dirty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pPr>
                <a:defRPr/>
              </a:pPr>
              <a:r>
                <a:rPr lang="ru-RU" sz="1200" dirty="0">
                  <a:solidFill>
                    <a:srgbClr val="808080"/>
                  </a:solidFill>
                  <a:latin typeface="Arial"/>
                </a:rPr>
                <a:t>Unit of measure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17635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hf hdr="0" ftr="0" dt="0"/>
  <p:txStyles>
    <p:titleStyle>
      <a:lvl1pPr algn="l" defTabSz="684549" rtl="0" eaLnBrk="0" fontAlgn="base" hangingPunct="0">
        <a:lnSpc>
          <a:spcPct val="90000"/>
        </a:lnSpc>
        <a:spcBef>
          <a:spcPct val="0"/>
        </a:spcBef>
        <a:spcAft>
          <a:spcPct val="0"/>
        </a:spcAft>
        <a:tabLst>
          <a:tab pos="272629" algn="l"/>
        </a:tabLst>
        <a:defRPr sz="1350" b="1">
          <a:solidFill>
            <a:schemeClr val="bg1"/>
          </a:solidFill>
          <a:latin typeface="+mj-lt"/>
          <a:ea typeface="+mj-ea"/>
          <a:cs typeface="+mj-cs"/>
        </a:defRPr>
      </a:lvl1pPr>
      <a:lvl2pPr algn="l" defTabSz="684549" rtl="0" eaLnBrk="0" fontAlgn="base" hangingPunct="0">
        <a:spcBef>
          <a:spcPct val="0"/>
        </a:spcBef>
        <a:spcAft>
          <a:spcPct val="0"/>
        </a:spcAft>
        <a:tabLst>
          <a:tab pos="272629" algn="l"/>
        </a:tabLst>
        <a:defRPr sz="1650" b="1">
          <a:solidFill>
            <a:srgbClr val="316293"/>
          </a:solidFill>
          <a:latin typeface="Arial Narrow" pitchFamily="34" charset="0"/>
        </a:defRPr>
      </a:lvl2pPr>
      <a:lvl3pPr algn="l" defTabSz="684549" rtl="0" eaLnBrk="0" fontAlgn="base" hangingPunct="0">
        <a:spcBef>
          <a:spcPct val="0"/>
        </a:spcBef>
        <a:spcAft>
          <a:spcPct val="0"/>
        </a:spcAft>
        <a:tabLst>
          <a:tab pos="272629" algn="l"/>
        </a:tabLst>
        <a:defRPr sz="1650" b="1">
          <a:solidFill>
            <a:srgbClr val="316293"/>
          </a:solidFill>
          <a:latin typeface="Arial Narrow" pitchFamily="34" charset="0"/>
        </a:defRPr>
      </a:lvl3pPr>
      <a:lvl4pPr algn="l" defTabSz="684549" rtl="0" eaLnBrk="0" fontAlgn="base" hangingPunct="0">
        <a:spcBef>
          <a:spcPct val="0"/>
        </a:spcBef>
        <a:spcAft>
          <a:spcPct val="0"/>
        </a:spcAft>
        <a:tabLst>
          <a:tab pos="272629" algn="l"/>
        </a:tabLst>
        <a:defRPr sz="1650" b="1">
          <a:solidFill>
            <a:srgbClr val="316293"/>
          </a:solidFill>
          <a:latin typeface="Arial Narrow" pitchFamily="34" charset="0"/>
        </a:defRPr>
      </a:lvl4pPr>
      <a:lvl5pPr algn="l" defTabSz="684549" rtl="0" eaLnBrk="0" fontAlgn="base" hangingPunct="0">
        <a:spcBef>
          <a:spcPct val="0"/>
        </a:spcBef>
        <a:spcAft>
          <a:spcPct val="0"/>
        </a:spcAft>
        <a:tabLst>
          <a:tab pos="272629" algn="l"/>
        </a:tabLst>
        <a:defRPr sz="1650" b="1">
          <a:solidFill>
            <a:srgbClr val="316293"/>
          </a:solidFill>
          <a:latin typeface="Arial Narrow" pitchFamily="34" charset="0"/>
        </a:defRPr>
      </a:lvl5pPr>
      <a:lvl6pPr marL="349792" algn="l" defTabSz="685010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6pPr>
      <a:lvl7pPr marL="699585" algn="l" defTabSz="685010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7pPr>
      <a:lvl8pPr marL="1049378" algn="l" defTabSz="685010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8pPr>
      <a:lvl9pPr marL="1399172" algn="l" defTabSz="685010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9pPr>
    </p:titleStyle>
    <p:bodyStyle>
      <a:lvl1pPr algn="l" defTabSz="684549" rtl="0" eaLnBrk="0" fontAlgn="base" hangingPunct="0">
        <a:spcBef>
          <a:spcPct val="0"/>
        </a:spcBef>
        <a:spcAft>
          <a:spcPct val="0"/>
        </a:spcAft>
        <a:buClr>
          <a:schemeClr val="tx2"/>
        </a:buClr>
        <a:defRPr sz="1200">
          <a:solidFill>
            <a:schemeClr val="tx1"/>
          </a:solidFill>
          <a:latin typeface="+mn-lt"/>
          <a:ea typeface="+mn-ea"/>
          <a:cs typeface="+mn-cs"/>
        </a:defRPr>
      </a:lvl1pPr>
      <a:lvl2pPr marL="147624" indent="-146435" algn="l" defTabSz="684549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25000"/>
        <a:buFont typeface="Arial" charset="0"/>
        <a:buChar char="▪"/>
        <a:defRPr sz="1200">
          <a:solidFill>
            <a:schemeClr val="tx1"/>
          </a:solidFill>
          <a:latin typeface="+mn-lt"/>
        </a:defRPr>
      </a:lvl2pPr>
      <a:lvl3pPr marL="348822" indent="-200007" algn="l" defTabSz="684549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20000"/>
        <a:buFont typeface="Arial" charset="0"/>
        <a:buChar char="–"/>
        <a:defRPr sz="1200">
          <a:solidFill>
            <a:schemeClr val="tx1"/>
          </a:solidFill>
          <a:latin typeface="+mn-lt"/>
        </a:defRPr>
      </a:lvl3pPr>
      <a:lvl4pPr marL="469065" indent="-117862" algn="l" defTabSz="684549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20000"/>
        <a:buFont typeface="Arial" charset="0"/>
        <a:buChar char="▫"/>
        <a:defRPr sz="1200">
          <a:solidFill>
            <a:schemeClr val="tx1"/>
          </a:solidFill>
          <a:latin typeface="+mn-lt"/>
        </a:defRPr>
      </a:lvl4pPr>
      <a:lvl5pPr marL="572640" indent="-98813" algn="l" defTabSz="684549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89000"/>
        <a:buFont typeface="Arial" charset="0"/>
        <a:buChar char="-"/>
        <a:defRPr sz="1200">
          <a:solidFill>
            <a:schemeClr val="tx1"/>
          </a:solidFill>
          <a:latin typeface="+mn-lt"/>
        </a:defRPr>
      </a:lvl5pPr>
      <a:lvl6pPr marL="573659" indent="-99594" algn="l" defTabSz="68501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>
          <a:solidFill>
            <a:schemeClr val="tx1"/>
          </a:solidFill>
          <a:latin typeface="+mn-lt"/>
        </a:defRPr>
      </a:lvl6pPr>
      <a:lvl7pPr marL="573659" indent="-99594" algn="l" defTabSz="68501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>
          <a:solidFill>
            <a:schemeClr val="tx1"/>
          </a:solidFill>
          <a:latin typeface="+mn-lt"/>
        </a:defRPr>
      </a:lvl7pPr>
      <a:lvl8pPr marL="573659" indent="-99594" algn="l" defTabSz="68501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>
          <a:solidFill>
            <a:schemeClr val="tx1"/>
          </a:solidFill>
          <a:latin typeface="+mn-lt"/>
        </a:defRPr>
      </a:lvl8pPr>
      <a:lvl9pPr marL="573659" indent="-99594" algn="l" defTabSz="68501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9792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99585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49378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99172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48964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98757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48550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98342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17">
          <p15:clr>
            <a:srgbClr val="A4A3A4"/>
          </p15:clr>
        </p15:guide>
        <p15:guide id="2" pos="5624">
          <p15:clr>
            <a:srgbClr val="A4A3A4"/>
          </p15:clr>
        </p15:guide>
        <p15:guide id="3" orient="horz" pos="4042">
          <p15:clr>
            <a:srgbClr val="A4A3A4"/>
          </p15:clr>
        </p15:guide>
        <p15:guide id="4" orient="horz" pos="529">
          <p15:clr>
            <a:srgbClr val="A4A3A4"/>
          </p15:clr>
        </p15:guide>
        <p15:guide id="5" pos="158">
          <p15:clr>
            <a:srgbClr val="A4A3A4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n-page tracker" hidden="1"/>
          <p:cNvSpPr>
            <a:spLocks noChangeArrowheads="1"/>
          </p:cNvSpPr>
          <p:nvPr/>
        </p:nvSpPr>
        <p:spPr bwMode="auto">
          <a:xfrm>
            <a:off x="122238" y="20242"/>
            <a:ext cx="644407" cy="16158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ru-RU" sz="1050" dirty="0">
                <a:solidFill>
                  <a:srgbClr val="808080"/>
                </a:solidFill>
                <a:latin typeface="Arial"/>
              </a:rPr>
              <a:t>TRACKER</a:t>
            </a:r>
          </a:p>
        </p:txBody>
      </p:sp>
      <p:sp>
        <p:nvSpPr>
          <p:cNvPr id="11" name="Unit of measure" hidden="1"/>
          <p:cNvSpPr txBox="1">
            <a:spLocks noChangeArrowheads="1"/>
          </p:cNvSpPr>
          <p:nvPr/>
        </p:nvSpPr>
        <p:spPr bwMode="auto">
          <a:xfrm>
            <a:off x="122239" y="645320"/>
            <a:ext cx="8793163" cy="18466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200" dirty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16484" name="ACET" hidden="1"/>
          <p:cNvGrpSpPr>
            <a:grpSpLocks/>
          </p:cNvGrpSpPr>
          <p:nvPr/>
        </p:nvGrpSpPr>
        <p:grpSpPr bwMode="auto">
          <a:xfrm>
            <a:off x="1482726" y="863232"/>
            <a:ext cx="4349749" cy="388118"/>
            <a:chOff x="915" y="711"/>
            <a:chExt cx="2686" cy="319"/>
          </a:xfrm>
        </p:grpSpPr>
        <p:cxnSp>
          <p:nvCxnSpPr>
            <p:cNvPr id="16488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1"/>
              <a:ext cx="2686" cy="31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/>
          </p:spPr>
          <p:txBody>
            <a:bodyPr lIns="0" tIns="0" rIns="0" bIns="18288" anchor="b">
              <a:spAutoFit/>
            </a:bodyPr>
            <a:lstStyle/>
            <a:p>
              <a:pPr>
                <a:defRPr/>
              </a:pPr>
              <a:r>
                <a:rPr lang="ru-RU" sz="1200" b="1" dirty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pPr>
                <a:defRPr/>
              </a:pPr>
              <a:r>
                <a:rPr lang="ru-RU" sz="1200" dirty="0">
                  <a:solidFill>
                    <a:srgbClr val="808080"/>
                  </a:solidFill>
                  <a:latin typeface="Arial"/>
                </a:rPr>
                <a:t>Unit of measure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7593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</p:sldLayoutIdLst>
  <p:hf hdr="0" ftr="0" dt="0"/>
  <p:txStyles>
    <p:titleStyle>
      <a:lvl1pPr algn="l" defTabSz="684549" rtl="0" eaLnBrk="0" fontAlgn="base" hangingPunct="0">
        <a:lnSpc>
          <a:spcPct val="90000"/>
        </a:lnSpc>
        <a:spcBef>
          <a:spcPct val="0"/>
        </a:spcBef>
        <a:spcAft>
          <a:spcPct val="0"/>
        </a:spcAft>
        <a:tabLst>
          <a:tab pos="272629" algn="l"/>
        </a:tabLst>
        <a:defRPr sz="1350" b="1">
          <a:solidFill>
            <a:schemeClr val="bg1"/>
          </a:solidFill>
          <a:latin typeface="+mj-lt"/>
          <a:ea typeface="+mj-ea"/>
          <a:cs typeface="+mj-cs"/>
        </a:defRPr>
      </a:lvl1pPr>
      <a:lvl2pPr algn="l" defTabSz="684549" rtl="0" eaLnBrk="0" fontAlgn="base" hangingPunct="0">
        <a:spcBef>
          <a:spcPct val="0"/>
        </a:spcBef>
        <a:spcAft>
          <a:spcPct val="0"/>
        </a:spcAft>
        <a:tabLst>
          <a:tab pos="272629" algn="l"/>
        </a:tabLst>
        <a:defRPr sz="1650" b="1">
          <a:solidFill>
            <a:srgbClr val="316293"/>
          </a:solidFill>
          <a:latin typeface="Arial Narrow" pitchFamily="34" charset="0"/>
        </a:defRPr>
      </a:lvl2pPr>
      <a:lvl3pPr algn="l" defTabSz="684549" rtl="0" eaLnBrk="0" fontAlgn="base" hangingPunct="0">
        <a:spcBef>
          <a:spcPct val="0"/>
        </a:spcBef>
        <a:spcAft>
          <a:spcPct val="0"/>
        </a:spcAft>
        <a:tabLst>
          <a:tab pos="272629" algn="l"/>
        </a:tabLst>
        <a:defRPr sz="1650" b="1">
          <a:solidFill>
            <a:srgbClr val="316293"/>
          </a:solidFill>
          <a:latin typeface="Arial Narrow" pitchFamily="34" charset="0"/>
        </a:defRPr>
      </a:lvl3pPr>
      <a:lvl4pPr algn="l" defTabSz="684549" rtl="0" eaLnBrk="0" fontAlgn="base" hangingPunct="0">
        <a:spcBef>
          <a:spcPct val="0"/>
        </a:spcBef>
        <a:spcAft>
          <a:spcPct val="0"/>
        </a:spcAft>
        <a:tabLst>
          <a:tab pos="272629" algn="l"/>
        </a:tabLst>
        <a:defRPr sz="1650" b="1">
          <a:solidFill>
            <a:srgbClr val="316293"/>
          </a:solidFill>
          <a:latin typeface="Arial Narrow" pitchFamily="34" charset="0"/>
        </a:defRPr>
      </a:lvl4pPr>
      <a:lvl5pPr algn="l" defTabSz="684549" rtl="0" eaLnBrk="0" fontAlgn="base" hangingPunct="0">
        <a:spcBef>
          <a:spcPct val="0"/>
        </a:spcBef>
        <a:spcAft>
          <a:spcPct val="0"/>
        </a:spcAft>
        <a:tabLst>
          <a:tab pos="272629" algn="l"/>
        </a:tabLst>
        <a:defRPr sz="1650" b="1">
          <a:solidFill>
            <a:srgbClr val="316293"/>
          </a:solidFill>
          <a:latin typeface="Arial Narrow" pitchFamily="34" charset="0"/>
        </a:defRPr>
      </a:lvl5pPr>
      <a:lvl6pPr marL="349792" algn="l" defTabSz="685010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6pPr>
      <a:lvl7pPr marL="699585" algn="l" defTabSz="685010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7pPr>
      <a:lvl8pPr marL="1049378" algn="l" defTabSz="685010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8pPr>
      <a:lvl9pPr marL="1399172" algn="l" defTabSz="685010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9pPr>
    </p:titleStyle>
    <p:bodyStyle>
      <a:lvl1pPr algn="l" defTabSz="684549" rtl="0" eaLnBrk="0" fontAlgn="base" hangingPunct="0">
        <a:spcBef>
          <a:spcPct val="0"/>
        </a:spcBef>
        <a:spcAft>
          <a:spcPct val="0"/>
        </a:spcAft>
        <a:buClr>
          <a:schemeClr val="tx2"/>
        </a:buClr>
        <a:defRPr sz="1200">
          <a:solidFill>
            <a:schemeClr val="tx1"/>
          </a:solidFill>
          <a:latin typeface="+mn-lt"/>
          <a:ea typeface="+mn-ea"/>
          <a:cs typeface="+mn-cs"/>
        </a:defRPr>
      </a:lvl1pPr>
      <a:lvl2pPr marL="147624" indent="-146435" algn="l" defTabSz="684549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25000"/>
        <a:buFont typeface="Arial" charset="0"/>
        <a:buChar char="▪"/>
        <a:defRPr sz="1200">
          <a:solidFill>
            <a:schemeClr val="tx1"/>
          </a:solidFill>
          <a:latin typeface="+mn-lt"/>
        </a:defRPr>
      </a:lvl2pPr>
      <a:lvl3pPr marL="348822" indent="-200007" algn="l" defTabSz="684549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20000"/>
        <a:buFont typeface="Arial" charset="0"/>
        <a:buChar char="–"/>
        <a:defRPr sz="1200">
          <a:solidFill>
            <a:schemeClr val="tx1"/>
          </a:solidFill>
          <a:latin typeface="+mn-lt"/>
        </a:defRPr>
      </a:lvl3pPr>
      <a:lvl4pPr marL="469065" indent="-117862" algn="l" defTabSz="684549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20000"/>
        <a:buFont typeface="Arial" charset="0"/>
        <a:buChar char="▫"/>
        <a:defRPr sz="1200">
          <a:solidFill>
            <a:schemeClr val="tx1"/>
          </a:solidFill>
          <a:latin typeface="+mn-lt"/>
        </a:defRPr>
      </a:lvl4pPr>
      <a:lvl5pPr marL="572640" indent="-98813" algn="l" defTabSz="684549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89000"/>
        <a:buFont typeface="Arial" charset="0"/>
        <a:buChar char="-"/>
        <a:defRPr sz="1200">
          <a:solidFill>
            <a:schemeClr val="tx1"/>
          </a:solidFill>
          <a:latin typeface="+mn-lt"/>
        </a:defRPr>
      </a:lvl5pPr>
      <a:lvl6pPr marL="573659" indent="-99594" algn="l" defTabSz="68501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>
          <a:solidFill>
            <a:schemeClr val="tx1"/>
          </a:solidFill>
          <a:latin typeface="+mn-lt"/>
        </a:defRPr>
      </a:lvl6pPr>
      <a:lvl7pPr marL="573659" indent="-99594" algn="l" defTabSz="68501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>
          <a:solidFill>
            <a:schemeClr val="tx1"/>
          </a:solidFill>
          <a:latin typeface="+mn-lt"/>
        </a:defRPr>
      </a:lvl7pPr>
      <a:lvl8pPr marL="573659" indent="-99594" algn="l" defTabSz="68501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>
          <a:solidFill>
            <a:schemeClr val="tx1"/>
          </a:solidFill>
          <a:latin typeface="+mn-lt"/>
        </a:defRPr>
      </a:lvl8pPr>
      <a:lvl9pPr marL="573659" indent="-99594" algn="l" defTabSz="68501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9792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99585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49378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99172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48964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98757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48550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98342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17">
          <p15:clr>
            <a:srgbClr val="A4A3A4"/>
          </p15:clr>
        </p15:guide>
        <p15:guide id="2" pos="5624">
          <p15:clr>
            <a:srgbClr val="A4A3A4"/>
          </p15:clr>
        </p15:guide>
        <p15:guide id="3" orient="horz" pos="4042">
          <p15:clr>
            <a:srgbClr val="A4A3A4"/>
          </p15:clr>
        </p15:guide>
        <p15:guide id="4" orient="horz" pos="529">
          <p15:clr>
            <a:srgbClr val="A4A3A4"/>
          </p15:clr>
        </p15:guide>
        <p15:guide id="5" pos="158">
          <p15:clr>
            <a:srgbClr val="A4A3A4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n-page tracker" hidden="1"/>
          <p:cNvSpPr>
            <a:spLocks noChangeArrowheads="1"/>
          </p:cNvSpPr>
          <p:nvPr/>
        </p:nvSpPr>
        <p:spPr bwMode="auto">
          <a:xfrm>
            <a:off x="122238" y="20242"/>
            <a:ext cx="644407" cy="16158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ru-RU" sz="1050" dirty="0">
                <a:solidFill>
                  <a:srgbClr val="808080"/>
                </a:solidFill>
                <a:latin typeface="Arial"/>
              </a:rPr>
              <a:t>TRACKER</a:t>
            </a:r>
          </a:p>
        </p:txBody>
      </p:sp>
      <p:sp>
        <p:nvSpPr>
          <p:cNvPr id="11" name="Unit of measure" hidden="1"/>
          <p:cNvSpPr txBox="1">
            <a:spLocks noChangeArrowheads="1"/>
          </p:cNvSpPr>
          <p:nvPr/>
        </p:nvSpPr>
        <p:spPr bwMode="auto">
          <a:xfrm>
            <a:off x="122239" y="645320"/>
            <a:ext cx="8793163" cy="18466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200" dirty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16484" name="ACET" hidden="1"/>
          <p:cNvGrpSpPr>
            <a:grpSpLocks/>
          </p:cNvGrpSpPr>
          <p:nvPr/>
        </p:nvGrpSpPr>
        <p:grpSpPr bwMode="auto">
          <a:xfrm>
            <a:off x="1482726" y="863232"/>
            <a:ext cx="4349749" cy="388118"/>
            <a:chOff x="915" y="711"/>
            <a:chExt cx="2686" cy="319"/>
          </a:xfrm>
        </p:grpSpPr>
        <p:cxnSp>
          <p:nvCxnSpPr>
            <p:cNvPr id="16488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1"/>
              <a:ext cx="2686" cy="31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/>
          </p:spPr>
          <p:txBody>
            <a:bodyPr lIns="0" tIns="0" rIns="0" bIns="18288" anchor="b">
              <a:spAutoFit/>
            </a:bodyPr>
            <a:lstStyle/>
            <a:p>
              <a:pPr>
                <a:defRPr/>
              </a:pPr>
              <a:r>
                <a:rPr lang="ru-RU" sz="1200" b="1" dirty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pPr>
                <a:defRPr/>
              </a:pPr>
              <a:r>
                <a:rPr lang="ru-RU" sz="1200" dirty="0">
                  <a:solidFill>
                    <a:srgbClr val="808080"/>
                  </a:solidFill>
                  <a:latin typeface="Arial"/>
                </a:rPr>
                <a:t>Unit of measure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885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</p:sldLayoutIdLst>
  <p:hf hdr="0" ftr="0" dt="0"/>
  <p:txStyles>
    <p:titleStyle>
      <a:lvl1pPr algn="l" defTabSz="684549" rtl="0" eaLnBrk="0" fontAlgn="base" hangingPunct="0">
        <a:lnSpc>
          <a:spcPct val="90000"/>
        </a:lnSpc>
        <a:spcBef>
          <a:spcPct val="0"/>
        </a:spcBef>
        <a:spcAft>
          <a:spcPct val="0"/>
        </a:spcAft>
        <a:tabLst>
          <a:tab pos="272629" algn="l"/>
        </a:tabLst>
        <a:defRPr sz="1350" b="1">
          <a:solidFill>
            <a:schemeClr val="bg1"/>
          </a:solidFill>
          <a:latin typeface="+mj-lt"/>
          <a:ea typeface="+mj-ea"/>
          <a:cs typeface="+mj-cs"/>
        </a:defRPr>
      </a:lvl1pPr>
      <a:lvl2pPr algn="l" defTabSz="684549" rtl="0" eaLnBrk="0" fontAlgn="base" hangingPunct="0">
        <a:spcBef>
          <a:spcPct val="0"/>
        </a:spcBef>
        <a:spcAft>
          <a:spcPct val="0"/>
        </a:spcAft>
        <a:tabLst>
          <a:tab pos="272629" algn="l"/>
        </a:tabLst>
        <a:defRPr sz="1650" b="1">
          <a:solidFill>
            <a:srgbClr val="316293"/>
          </a:solidFill>
          <a:latin typeface="Arial Narrow" pitchFamily="34" charset="0"/>
        </a:defRPr>
      </a:lvl2pPr>
      <a:lvl3pPr algn="l" defTabSz="684549" rtl="0" eaLnBrk="0" fontAlgn="base" hangingPunct="0">
        <a:spcBef>
          <a:spcPct val="0"/>
        </a:spcBef>
        <a:spcAft>
          <a:spcPct val="0"/>
        </a:spcAft>
        <a:tabLst>
          <a:tab pos="272629" algn="l"/>
        </a:tabLst>
        <a:defRPr sz="1650" b="1">
          <a:solidFill>
            <a:srgbClr val="316293"/>
          </a:solidFill>
          <a:latin typeface="Arial Narrow" pitchFamily="34" charset="0"/>
        </a:defRPr>
      </a:lvl3pPr>
      <a:lvl4pPr algn="l" defTabSz="684549" rtl="0" eaLnBrk="0" fontAlgn="base" hangingPunct="0">
        <a:spcBef>
          <a:spcPct val="0"/>
        </a:spcBef>
        <a:spcAft>
          <a:spcPct val="0"/>
        </a:spcAft>
        <a:tabLst>
          <a:tab pos="272629" algn="l"/>
        </a:tabLst>
        <a:defRPr sz="1650" b="1">
          <a:solidFill>
            <a:srgbClr val="316293"/>
          </a:solidFill>
          <a:latin typeface="Arial Narrow" pitchFamily="34" charset="0"/>
        </a:defRPr>
      </a:lvl4pPr>
      <a:lvl5pPr algn="l" defTabSz="684549" rtl="0" eaLnBrk="0" fontAlgn="base" hangingPunct="0">
        <a:spcBef>
          <a:spcPct val="0"/>
        </a:spcBef>
        <a:spcAft>
          <a:spcPct val="0"/>
        </a:spcAft>
        <a:tabLst>
          <a:tab pos="272629" algn="l"/>
        </a:tabLst>
        <a:defRPr sz="1650" b="1">
          <a:solidFill>
            <a:srgbClr val="316293"/>
          </a:solidFill>
          <a:latin typeface="Arial Narrow" pitchFamily="34" charset="0"/>
        </a:defRPr>
      </a:lvl5pPr>
      <a:lvl6pPr marL="349792" algn="l" defTabSz="685010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6pPr>
      <a:lvl7pPr marL="699585" algn="l" defTabSz="685010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7pPr>
      <a:lvl8pPr marL="1049378" algn="l" defTabSz="685010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8pPr>
      <a:lvl9pPr marL="1399172" algn="l" defTabSz="685010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9pPr>
    </p:titleStyle>
    <p:bodyStyle>
      <a:lvl1pPr algn="l" defTabSz="684549" rtl="0" eaLnBrk="0" fontAlgn="base" hangingPunct="0">
        <a:spcBef>
          <a:spcPct val="0"/>
        </a:spcBef>
        <a:spcAft>
          <a:spcPct val="0"/>
        </a:spcAft>
        <a:buClr>
          <a:schemeClr val="tx2"/>
        </a:buClr>
        <a:defRPr sz="1200">
          <a:solidFill>
            <a:schemeClr val="tx1"/>
          </a:solidFill>
          <a:latin typeface="+mn-lt"/>
          <a:ea typeface="+mn-ea"/>
          <a:cs typeface="+mn-cs"/>
        </a:defRPr>
      </a:lvl1pPr>
      <a:lvl2pPr marL="147624" indent="-146435" algn="l" defTabSz="684549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25000"/>
        <a:buFont typeface="Arial" charset="0"/>
        <a:buChar char="▪"/>
        <a:defRPr sz="1200">
          <a:solidFill>
            <a:schemeClr val="tx1"/>
          </a:solidFill>
          <a:latin typeface="+mn-lt"/>
        </a:defRPr>
      </a:lvl2pPr>
      <a:lvl3pPr marL="348822" indent="-200007" algn="l" defTabSz="684549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20000"/>
        <a:buFont typeface="Arial" charset="0"/>
        <a:buChar char="–"/>
        <a:defRPr sz="1200">
          <a:solidFill>
            <a:schemeClr val="tx1"/>
          </a:solidFill>
          <a:latin typeface="+mn-lt"/>
        </a:defRPr>
      </a:lvl3pPr>
      <a:lvl4pPr marL="469065" indent="-117862" algn="l" defTabSz="684549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20000"/>
        <a:buFont typeface="Arial" charset="0"/>
        <a:buChar char="▫"/>
        <a:defRPr sz="1200">
          <a:solidFill>
            <a:schemeClr val="tx1"/>
          </a:solidFill>
          <a:latin typeface="+mn-lt"/>
        </a:defRPr>
      </a:lvl4pPr>
      <a:lvl5pPr marL="572640" indent="-98813" algn="l" defTabSz="684549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89000"/>
        <a:buFont typeface="Arial" charset="0"/>
        <a:buChar char="-"/>
        <a:defRPr sz="1200">
          <a:solidFill>
            <a:schemeClr val="tx1"/>
          </a:solidFill>
          <a:latin typeface="+mn-lt"/>
        </a:defRPr>
      </a:lvl5pPr>
      <a:lvl6pPr marL="573659" indent="-99594" algn="l" defTabSz="68501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>
          <a:solidFill>
            <a:schemeClr val="tx1"/>
          </a:solidFill>
          <a:latin typeface="+mn-lt"/>
        </a:defRPr>
      </a:lvl6pPr>
      <a:lvl7pPr marL="573659" indent="-99594" algn="l" defTabSz="68501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>
          <a:solidFill>
            <a:schemeClr val="tx1"/>
          </a:solidFill>
          <a:latin typeface="+mn-lt"/>
        </a:defRPr>
      </a:lvl7pPr>
      <a:lvl8pPr marL="573659" indent="-99594" algn="l" defTabSz="68501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>
          <a:solidFill>
            <a:schemeClr val="tx1"/>
          </a:solidFill>
          <a:latin typeface="+mn-lt"/>
        </a:defRPr>
      </a:lvl8pPr>
      <a:lvl9pPr marL="573659" indent="-99594" algn="l" defTabSz="68501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9792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99585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49378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99172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48964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98757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48550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98342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17">
          <p15:clr>
            <a:srgbClr val="A4A3A4"/>
          </p15:clr>
        </p15:guide>
        <p15:guide id="2" pos="5624">
          <p15:clr>
            <a:srgbClr val="A4A3A4"/>
          </p15:clr>
        </p15:guide>
        <p15:guide id="3" orient="horz" pos="4042">
          <p15:clr>
            <a:srgbClr val="A4A3A4"/>
          </p15:clr>
        </p15:guide>
        <p15:guide id="4" orient="horz" pos="529">
          <p15:clr>
            <a:srgbClr val="A4A3A4"/>
          </p15:clr>
        </p15:guide>
        <p15:guide id="5" pos="158">
          <p15:clr>
            <a:srgbClr val="A4A3A4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n-page tracker" hidden="1"/>
          <p:cNvSpPr>
            <a:spLocks noChangeArrowheads="1"/>
          </p:cNvSpPr>
          <p:nvPr/>
        </p:nvSpPr>
        <p:spPr bwMode="auto">
          <a:xfrm>
            <a:off x="122238" y="20242"/>
            <a:ext cx="644407" cy="16158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ru-RU" sz="1050" dirty="0">
                <a:solidFill>
                  <a:srgbClr val="808080"/>
                </a:solidFill>
                <a:latin typeface="Arial"/>
              </a:rPr>
              <a:t>TRACKER</a:t>
            </a:r>
          </a:p>
        </p:txBody>
      </p:sp>
      <p:sp>
        <p:nvSpPr>
          <p:cNvPr id="11" name="Unit of measure" hidden="1"/>
          <p:cNvSpPr txBox="1">
            <a:spLocks noChangeArrowheads="1"/>
          </p:cNvSpPr>
          <p:nvPr/>
        </p:nvSpPr>
        <p:spPr bwMode="auto">
          <a:xfrm>
            <a:off x="122239" y="645320"/>
            <a:ext cx="8793163" cy="18466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200" dirty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16484" name="ACET" hidden="1"/>
          <p:cNvGrpSpPr>
            <a:grpSpLocks/>
          </p:cNvGrpSpPr>
          <p:nvPr/>
        </p:nvGrpSpPr>
        <p:grpSpPr bwMode="auto">
          <a:xfrm>
            <a:off x="1482726" y="863232"/>
            <a:ext cx="4349749" cy="388118"/>
            <a:chOff x="915" y="711"/>
            <a:chExt cx="2686" cy="319"/>
          </a:xfrm>
        </p:grpSpPr>
        <p:cxnSp>
          <p:nvCxnSpPr>
            <p:cNvPr id="16488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1"/>
              <a:ext cx="2686" cy="31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/>
          </p:spPr>
          <p:txBody>
            <a:bodyPr lIns="0" tIns="0" rIns="0" bIns="18288" anchor="b">
              <a:spAutoFit/>
            </a:bodyPr>
            <a:lstStyle/>
            <a:p>
              <a:pPr>
                <a:defRPr/>
              </a:pPr>
              <a:r>
                <a:rPr lang="ru-RU" sz="1200" b="1" dirty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pPr>
                <a:defRPr/>
              </a:pPr>
              <a:r>
                <a:rPr lang="ru-RU" sz="1200" dirty="0">
                  <a:solidFill>
                    <a:srgbClr val="808080"/>
                  </a:solidFill>
                  <a:latin typeface="Arial"/>
                </a:rPr>
                <a:t>Unit of measure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040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p:hf hdr="0" ftr="0" dt="0"/>
  <p:txStyles>
    <p:titleStyle>
      <a:lvl1pPr algn="l" defTabSz="684549" rtl="0" eaLnBrk="0" fontAlgn="base" hangingPunct="0">
        <a:lnSpc>
          <a:spcPct val="90000"/>
        </a:lnSpc>
        <a:spcBef>
          <a:spcPct val="0"/>
        </a:spcBef>
        <a:spcAft>
          <a:spcPct val="0"/>
        </a:spcAft>
        <a:tabLst>
          <a:tab pos="272629" algn="l"/>
        </a:tabLst>
        <a:defRPr sz="1350" b="1">
          <a:solidFill>
            <a:schemeClr val="bg1"/>
          </a:solidFill>
          <a:latin typeface="+mj-lt"/>
          <a:ea typeface="+mj-ea"/>
          <a:cs typeface="+mj-cs"/>
        </a:defRPr>
      </a:lvl1pPr>
      <a:lvl2pPr algn="l" defTabSz="684549" rtl="0" eaLnBrk="0" fontAlgn="base" hangingPunct="0">
        <a:spcBef>
          <a:spcPct val="0"/>
        </a:spcBef>
        <a:spcAft>
          <a:spcPct val="0"/>
        </a:spcAft>
        <a:tabLst>
          <a:tab pos="272629" algn="l"/>
        </a:tabLst>
        <a:defRPr sz="1650" b="1">
          <a:solidFill>
            <a:srgbClr val="316293"/>
          </a:solidFill>
          <a:latin typeface="Arial Narrow" pitchFamily="34" charset="0"/>
        </a:defRPr>
      </a:lvl2pPr>
      <a:lvl3pPr algn="l" defTabSz="684549" rtl="0" eaLnBrk="0" fontAlgn="base" hangingPunct="0">
        <a:spcBef>
          <a:spcPct val="0"/>
        </a:spcBef>
        <a:spcAft>
          <a:spcPct val="0"/>
        </a:spcAft>
        <a:tabLst>
          <a:tab pos="272629" algn="l"/>
        </a:tabLst>
        <a:defRPr sz="1650" b="1">
          <a:solidFill>
            <a:srgbClr val="316293"/>
          </a:solidFill>
          <a:latin typeface="Arial Narrow" pitchFamily="34" charset="0"/>
        </a:defRPr>
      </a:lvl3pPr>
      <a:lvl4pPr algn="l" defTabSz="684549" rtl="0" eaLnBrk="0" fontAlgn="base" hangingPunct="0">
        <a:spcBef>
          <a:spcPct val="0"/>
        </a:spcBef>
        <a:spcAft>
          <a:spcPct val="0"/>
        </a:spcAft>
        <a:tabLst>
          <a:tab pos="272629" algn="l"/>
        </a:tabLst>
        <a:defRPr sz="1650" b="1">
          <a:solidFill>
            <a:srgbClr val="316293"/>
          </a:solidFill>
          <a:latin typeface="Arial Narrow" pitchFamily="34" charset="0"/>
        </a:defRPr>
      </a:lvl4pPr>
      <a:lvl5pPr algn="l" defTabSz="684549" rtl="0" eaLnBrk="0" fontAlgn="base" hangingPunct="0">
        <a:spcBef>
          <a:spcPct val="0"/>
        </a:spcBef>
        <a:spcAft>
          <a:spcPct val="0"/>
        </a:spcAft>
        <a:tabLst>
          <a:tab pos="272629" algn="l"/>
        </a:tabLst>
        <a:defRPr sz="1650" b="1">
          <a:solidFill>
            <a:srgbClr val="316293"/>
          </a:solidFill>
          <a:latin typeface="Arial Narrow" pitchFamily="34" charset="0"/>
        </a:defRPr>
      </a:lvl5pPr>
      <a:lvl6pPr marL="349792" algn="l" defTabSz="685010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6pPr>
      <a:lvl7pPr marL="699585" algn="l" defTabSz="685010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7pPr>
      <a:lvl8pPr marL="1049378" algn="l" defTabSz="685010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8pPr>
      <a:lvl9pPr marL="1399172" algn="l" defTabSz="685010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9pPr>
    </p:titleStyle>
    <p:bodyStyle>
      <a:lvl1pPr algn="l" defTabSz="684549" rtl="0" eaLnBrk="0" fontAlgn="base" hangingPunct="0">
        <a:spcBef>
          <a:spcPct val="0"/>
        </a:spcBef>
        <a:spcAft>
          <a:spcPct val="0"/>
        </a:spcAft>
        <a:buClr>
          <a:schemeClr val="tx2"/>
        </a:buClr>
        <a:defRPr sz="1200">
          <a:solidFill>
            <a:schemeClr val="tx1"/>
          </a:solidFill>
          <a:latin typeface="+mn-lt"/>
          <a:ea typeface="+mn-ea"/>
          <a:cs typeface="+mn-cs"/>
        </a:defRPr>
      </a:lvl1pPr>
      <a:lvl2pPr marL="147624" indent="-146435" algn="l" defTabSz="684549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25000"/>
        <a:buFont typeface="Arial" charset="0"/>
        <a:buChar char="▪"/>
        <a:defRPr sz="1200">
          <a:solidFill>
            <a:schemeClr val="tx1"/>
          </a:solidFill>
          <a:latin typeface="+mn-lt"/>
        </a:defRPr>
      </a:lvl2pPr>
      <a:lvl3pPr marL="348822" indent="-200007" algn="l" defTabSz="684549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20000"/>
        <a:buFont typeface="Arial" charset="0"/>
        <a:buChar char="–"/>
        <a:defRPr sz="1200">
          <a:solidFill>
            <a:schemeClr val="tx1"/>
          </a:solidFill>
          <a:latin typeface="+mn-lt"/>
        </a:defRPr>
      </a:lvl3pPr>
      <a:lvl4pPr marL="469065" indent="-117862" algn="l" defTabSz="684549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20000"/>
        <a:buFont typeface="Arial" charset="0"/>
        <a:buChar char="▫"/>
        <a:defRPr sz="1200">
          <a:solidFill>
            <a:schemeClr val="tx1"/>
          </a:solidFill>
          <a:latin typeface="+mn-lt"/>
        </a:defRPr>
      </a:lvl4pPr>
      <a:lvl5pPr marL="572640" indent="-98813" algn="l" defTabSz="684549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89000"/>
        <a:buFont typeface="Arial" charset="0"/>
        <a:buChar char="-"/>
        <a:defRPr sz="1200">
          <a:solidFill>
            <a:schemeClr val="tx1"/>
          </a:solidFill>
          <a:latin typeface="+mn-lt"/>
        </a:defRPr>
      </a:lvl5pPr>
      <a:lvl6pPr marL="573659" indent="-99594" algn="l" defTabSz="68501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>
          <a:solidFill>
            <a:schemeClr val="tx1"/>
          </a:solidFill>
          <a:latin typeface="+mn-lt"/>
        </a:defRPr>
      </a:lvl6pPr>
      <a:lvl7pPr marL="573659" indent="-99594" algn="l" defTabSz="68501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>
          <a:solidFill>
            <a:schemeClr val="tx1"/>
          </a:solidFill>
          <a:latin typeface="+mn-lt"/>
        </a:defRPr>
      </a:lvl7pPr>
      <a:lvl8pPr marL="573659" indent="-99594" algn="l" defTabSz="68501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>
          <a:solidFill>
            <a:schemeClr val="tx1"/>
          </a:solidFill>
          <a:latin typeface="+mn-lt"/>
        </a:defRPr>
      </a:lvl8pPr>
      <a:lvl9pPr marL="573659" indent="-99594" algn="l" defTabSz="68501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9792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99585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49378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99172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48964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98757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48550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98342" algn="l" defTabSz="6995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17">
          <p15:clr>
            <a:srgbClr val="A4A3A4"/>
          </p15:clr>
        </p15:guide>
        <p15:guide id="2" pos="5624">
          <p15:clr>
            <a:srgbClr val="A4A3A4"/>
          </p15:clr>
        </p15:guide>
        <p15:guide id="3" orient="horz" pos="4042">
          <p15:clr>
            <a:srgbClr val="A4A3A4"/>
          </p15:clr>
        </p15:guide>
        <p15:guide id="4" orient="horz" pos="529">
          <p15:clr>
            <a:srgbClr val="A4A3A4"/>
          </p15:clr>
        </p15:guide>
        <p15:guide id="5" pos="158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719" y="339502"/>
            <a:ext cx="1944216" cy="1779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2445175" y="2472338"/>
            <a:ext cx="3888432" cy="38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altLang="ru-RU" sz="2000" b="1" dirty="0" smtClean="0"/>
              <a:t>Президент Ф.Л. Дегтярев</a:t>
            </a:r>
            <a:endParaRPr lang="ru-RU" altLang="ru-RU" sz="20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221039" y="2112771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b="1" dirty="0">
                <a:latin typeface="Calibri" pitchFamily="34" charset="0"/>
                <a:cs typeface="Calibri" pitchFamily="34" charset="0"/>
              </a:rPr>
              <a:t>Южно-Уральская </a:t>
            </a:r>
            <a:r>
              <a:rPr lang="ru-RU" altLang="ru-RU" b="1" dirty="0" smtClean="0">
                <a:latin typeface="Calibri" pitchFamily="34" charset="0"/>
                <a:cs typeface="Calibri" pitchFamily="34" charset="0"/>
              </a:rPr>
              <a:t>торгово-промышленная </a:t>
            </a:r>
            <a:r>
              <a:rPr lang="ru-RU" altLang="ru-RU" b="1" dirty="0">
                <a:latin typeface="Calibri" pitchFamily="34" charset="0"/>
                <a:cs typeface="Calibri" pitchFamily="34" charset="0"/>
              </a:rPr>
              <a:t>палата 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98925" y="3075806"/>
            <a:ext cx="73809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Рост просроченной задолженности </a:t>
            </a:r>
          </a:p>
          <a:p>
            <a:pPr algn="ctr"/>
            <a:r>
              <a:rPr lang="ru-RU" alt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к</a:t>
            </a: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ак </a:t>
            </a:r>
            <a:r>
              <a:rPr lang="ru-RU" alt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у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гроза для бизнеса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16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Овал 36"/>
          <p:cNvSpPr/>
          <p:nvPr/>
        </p:nvSpPr>
        <p:spPr>
          <a:xfrm>
            <a:off x="1476375" y="1047750"/>
            <a:ext cx="6230938" cy="3395663"/>
          </a:xfrm>
          <a:prstGeom prst="ellipse">
            <a:avLst/>
          </a:prstGeom>
          <a:noFill/>
          <a:ln w="69850" cap="sq" cmpd="sng">
            <a:solidFill>
              <a:srgbClr val="002060">
                <a:alpha val="10000"/>
              </a:srgbClr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243" name="Text Box 2"/>
          <p:cNvSpPr txBox="1">
            <a:spLocks noChangeArrowheads="1"/>
          </p:cNvSpPr>
          <p:nvPr/>
        </p:nvSpPr>
        <p:spPr bwMode="auto">
          <a:xfrm>
            <a:off x="7825836" y="0"/>
            <a:ext cx="1138776" cy="119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3600">
                <a:solidFill>
                  <a:srgbClr val="002060"/>
                </a:solidFill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altLang="ru-RU" sz="3600">
                <a:solidFill>
                  <a:srgbClr val="002060"/>
                </a:solidFill>
                <a:ea typeface="Arial Unicode MS" pitchFamily="34" charset="-128"/>
                <a:cs typeface="Arial Unicode MS" pitchFamily="34" charset="-128"/>
              </a:rPr>
            </a:br>
            <a:endParaRPr lang="ru-RU" altLang="ru-RU" sz="3600">
              <a:solidFill>
                <a:srgbClr val="00206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244" name="Text Box 3"/>
          <p:cNvSpPr txBox="1">
            <a:spLocks noChangeArrowheads="1"/>
          </p:cNvSpPr>
          <p:nvPr/>
        </p:nvSpPr>
        <p:spPr bwMode="auto">
          <a:xfrm>
            <a:off x="245740" y="219796"/>
            <a:ext cx="5099869" cy="584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2000" b="1" dirty="0" smtClean="0">
                <a:solidFill>
                  <a:srgbClr val="D92727"/>
                </a:solidFill>
                <a:ea typeface="Arial Unicode MS" pitchFamily="34" charset="-128"/>
                <a:cs typeface="Arial Unicode MS" pitchFamily="34" charset="-128"/>
              </a:rPr>
              <a:t>ИЗ ОТВЕТОВ РЕСПОНДЕНТОВ</a:t>
            </a:r>
            <a:endParaRPr lang="ru-RU" altLang="ru-RU" sz="2000" b="1" dirty="0">
              <a:solidFill>
                <a:srgbClr val="D92727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10252" name="Группа 26"/>
          <p:cNvGrpSpPr>
            <a:grpSpLocks/>
          </p:cNvGrpSpPr>
          <p:nvPr/>
        </p:nvGrpSpPr>
        <p:grpSpPr bwMode="auto">
          <a:xfrm>
            <a:off x="7978775" y="125413"/>
            <a:ext cx="985838" cy="922337"/>
            <a:chOff x="5616451" y="-1406240"/>
            <a:chExt cx="1295400" cy="1206587"/>
          </a:xfrm>
        </p:grpSpPr>
        <p:pic>
          <p:nvPicPr>
            <p:cNvPr id="10254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6451" y="-1388690"/>
              <a:ext cx="1295400" cy="11890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29" name="Овал 28"/>
            <p:cNvSpPr/>
            <p:nvPr/>
          </p:nvSpPr>
          <p:spPr>
            <a:xfrm>
              <a:off x="5616451" y="-1406240"/>
              <a:ext cx="1295400" cy="1206587"/>
            </a:xfrm>
            <a:prstGeom prst="ellipse">
              <a:avLst/>
            </a:prstGeom>
            <a:noFill/>
            <a:ln w="476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10253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8834438" y="14288"/>
            <a:ext cx="1066800" cy="2460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43D2CFA-9CDF-4491-8244-DCE2922C2F38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>
              <a:solidFill>
                <a:srgbClr val="FFFFFF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782353"/>
            <a:ext cx="7776864" cy="294963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51620" y="2036517"/>
            <a:ext cx="69847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422400">
              <a:spcBef>
                <a:spcPct val="0"/>
              </a:spcBef>
              <a:spcAft>
                <a:spcPct val="35000"/>
              </a:spcAft>
            </a:pPr>
            <a:r>
              <a:rPr lang="ru-RU" b="1" dirty="0" smtClean="0">
                <a:solidFill>
                  <a:srgbClr val="002060">
                    <a:hueOff val="0"/>
                    <a:satOff val="0"/>
                    <a:lumOff val="0"/>
                    <a:alphaOff val="0"/>
                  </a:srgbClr>
                </a:solidFill>
              </a:rPr>
              <a:t> «</a:t>
            </a:r>
            <a:r>
              <a:rPr lang="ru-RU" b="1" dirty="0">
                <a:solidFill>
                  <a:srgbClr val="002060">
                    <a:hueOff val="0"/>
                    <a:satOff val="0"/>
                    <a:lumOff val="0"/>
                    <a:alphaOff val="0"/>
                  </a:srgbClr>
                </a:solidFill>
              </a:rPr>
              <a:t>Р</a:t>
            </a:r>
            <a:r>
              <a:rPr lang="ru-RU" b="1" dirty="0" smtClean="0">
                <a:solidFill>
                  <a:srgbClr val="002060">
                    <a:hueOff val="0"/>
                    <a:satOff val="0"/>
                    <a:lumOff val="0"/>
                    <a:alphaOff val="0"/>
                  </a:srgbClr>
                </a:solidFill>
              </a:rPr>
              <a:t>асчеты должны проходить в течение 5 банковских дней с момента подписания акта выполненных работ. Зачастую заказчик пользуется своим положением и затягивает с подписанием этих документов, вплоть до перевода дела в судебную плоскость. Это недопустимо и приводит к пагубным последствиям для предприятий, так как это заморозка активов на неопределенный срок»</a:t>
            </a:r>
            <a:endParaRPr lang="ru-RU" b="1" dirty="0">
              <a:solidFill>
                <a:srgbClr val="002060">
                  <a:hueOff val="0"/>
                  <a:satOff val="0"/>
                  <a:lumOff val="0"/>
                  <a:alphaOff val="0"/>
                </a:srgbClr>
              </a:solidFill>
            </a:endParaRPr>
          </a:p>
        </p:txBody>
      </p:sp>
      <p:sp>
        <p:nvSpPr>
          <p:cNvPr id="26" name="Стрелка вниз 25"/>
          <p:cNvSpPr/>
          <p:nvPr/>
        </p:nvSpPr>
        <p:spPr>
          <a:xfrm>
            <a:off x="4211960" y="1498188"/>
            <a:ext cx="576064" cy="2656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4" descr="http://www.smeragliak9.com/Trademark-857.jp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83" t="19680" r="37578" b="33762"/>
          <a:stretch/>
        </p:blipFill>
        <p:spPr bwMode="auto">
          <a:xfrm>
            <a:off x="4027916" y="570044"/>
            <a:ext cx="944152" cy="93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33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2118067"/>
              </p:ext>
            </p:extLst>
          </p:nvPr>
        </p:nvGraphicFramePr>
        <p:xfrm>
          <a:off x="457200" y="1200150"/>
          <a:ext cx="8229600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76456" y="15556"/>
            <a:ext cx="1066800" cy="246888"/>
          </a:xfrm>
        </p:spPr>
        <p:txBody>
          <a:bodyPr/>
          <a:lstStyle/>
          <a:p>
            <a:fld id="{99BE52CA-F4F3-4D77-B4F5-DA84B20CB4E9}" type="slidenum">
              <a:rPr lang="ru-RU" smtClean="0"/>
              <a:t>11</a:t>
            </a:fld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7504" y="195486"/>
            <a:ext cx="8229600" cy="74295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D92727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rPr>
              <a:t>МЕЖДУНАРОДНЫЙ ОПЫТ БОРЬБЫ С НЕПЛАТЕЖАМИ</a:t>
            </a:r>
            <a:endParaRPr lang="ru-RU" sz="2000" b="1" dirty="0">
              <a:solidFill>
                <a:srgbClr val="D92727"/>
              </a:solidFill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8" name="Группа 26"/>
          <p:cNvGrpSpPr>
            <a:grpSpLocks/>
          </p:cNvGrpSpPr>
          <p:nvPr/>
        </p:nvGrpSpPr>
        <p:grpSpPr bwMode="auto">
          <a:xfrm>
            <a:off x="7978775" y="125413"/>
            <a:ext cx="985838" cy="922337"/>
            <a:chOff x="5616451" y="-1406240"/>
            <a:chExt cx="1295400" cy="1206587"/>
          </a:xfrm>
        </p:grpSpPr>
        <p:pic>
          <p:nvPicPr>
            <p:cNvPr id="9" name="Picture 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6451" y="-1388690"/>
              <a:ext cx="1295400" cy="11890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0" name="Овал 9"/>
            <p:cNvSpPr/>
            <p:nvPr/>
          </p:nvSpPr>
          <p:spPr>
            <a:xfrm>
              <a:off x="5616451" y="-1406240"/>
              <a:ext cx="1295400" cy="1206587"/>
            </a:xfrm>
            <a:prstGeom prst="ellipse">
              <a:avLst/>
            </a:prstGeom>
            <a:noFill/>
            <a:ln w="476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80639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11710"/>
            <a:ext cx="8229600" cy="72352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Группа 26"/>
          <p:cNvGrpSpPr>
            <a:grpSpLocks/>
          </p:cNvGrpSpPr>
          <p:nvPr/>
        </p:nvGrpSpPr>
        <p:grpSpPr bwMode="auto">
          <a:xfrm>
            <a:off x="7978775" y="125413"/>
            <a:ext cx="985838" cy="922337"/>
            <a:chOff x="5616451" y="-1406240"/>
            <a:chExt cx="1295400" cy="1206587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6451" y="-1388690"/>
              <a:ext cx="1295400" cy="11890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8" name="Овал 7"/>
            <p:cNvSpPr/>
            <p:nvPr/>
          </p:nvSpPr>
          <p:spPr>
            <a:xfrm>
              <a:off x="5616451" y="-1406240"/>
              <a:ext cx="1295400" cy="1206587"/>
            </a:xfrm>
            <a:prstGeom prst="ellipse">
              <a:avLst/>
            </a:prstGeom>
            <a:noFill/>
            <a:ln w="476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23088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Группа 31"/>
          <p:cNvGrpSpPr/>
          <p:nvPr/>
        </p:nvGrpSpPr>
        <p:grpSpPr>
          <a:xfrm>
            <a:off x="7979493" y="125595"/>
            <a:ext cx="984995" cy="921623"/>
            <a:chOff x="5616451" y="-1406240"/>
            <a:chExt cx="1295400" cy="1206587"/>
          </a:xfrm>
        </p:grpSpPr>
        <p:pic>
          <p:nvPicPr>
            <p:cNvPr id="33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6451" y="-1388690"/>
              <a:ext cx="1295400" cy="11890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34" name="Овал 33"/>
            <p:cNvSpPr/>
            <p:nvPr/>
          </p:nvSpPr>
          <p:spPr>
            <a:xfrm>
              <a:off x="5616451" y="-1406240"/>
              <a:ext cx="1295400" cy="1206587"/>
            </a:xfrm>
            <a:prstGeom prst="ellipse">
              <a:avLst/>
            </a:prstGeom>
            <a:noFill/>
            <a:ln w="476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833792" y="13716"/>
            <a:ext cx="1066800" cy="246888"/>
          </a:xfrm>
        </p:spPr>
        <p:txBody>
          <a:bodyPr/>
          <a:lstStyle/>
          <a:p>
            <a:fld id="{99BE52CA-F4F3-4D77-B4F5-DA84B20CB4E9}" type="slidenum">
              <a:rPr lang="ru-RU" smtClean="0"/>
              <a:t>2</a:t>
            </a:fld>
            <a:endParaRPr lang="ru-RU" dirty="0"/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337929538"/>
              </p:ext>
            </p:extLst>
          </p:nvPr>
        </p:nvGraphicFramePr>
        <p:xfrm>
          <a:off x="683568" y="613088"/>
          <a:ext cx="778842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3779912" y="2313176"/>
            <a:ext cx="1480344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9pPr>
          </a:lstStyle>
          <a:p>
            <a:pPr algn="ctr">
              <a:lnSpc>
                <a:spcPct val="86000"/>
              </a:lnSpc>
              <a:buClrTx/>
              <a:buFontTx/>
              <a:buNone/>
            </a:pPr>
            <a:r>
              <a:rPr lang="ru-RU" altLang="ru-RU" sz="2000" b="1" dirty="0" smtClean="0">
                <a:solidFill>
                  <a:schemeClr val="bg1"/>
                </a:solidFill>
                <a:latin typeface="+mn-lt"/>
                <a:cs typeface="Times New Roman" pitchFamily="16" charset="0"/>
              </a:rPr>
              <a:t>35% </a:t>
            </a:r>
            <a:endParaRPr lang="ru-RU" altLang="ru-RU" sz="2000" b="1" dirty="0">
              <a:solidFill>
                <a:schemeClr val="bg1"/>
              </a:solidFill>
              <a:latin typeface="+mn-lt"/>
              <a:cs typeface="Times New Roman" pitchFamily="1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7704" y="2603688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60%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7494"/>
            <a:ext cx="8229600" cy="51551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D92727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rPr>
              <a:t>АКТУАЛЬНОСТЬ ПРОБЛЕМЫ</a:t>
            </a:r>
            <a:endParaRPr lang="ru-RU" sz="2000" b="1" dirty="0">
              <a:solidFill>
                <a:srgbClr val="D92727"/>
              </a:solidFill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386996"/>
            <a:ext cx="8435280" cy="723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«Финансовая система страны – это ее кровеносная система и если кровь (деньги) застаивается, то организм гибнет!»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52CA-F4F3-4D77-B4F5-DA84B20CB4E9}" type="slidenum">
              <a:rPr lang="ru-RU" smtClean="0"/>
              <a:t>3</a:t>
            </a:fld>
            <a:endParaRPr lang="ru-RU"/>
          </a:p>
        </p:txBody>
      </p:sp>
      <p:pic>
        <p:nvPicPr>
          <p:cNvPr id="1028" name="Picture 4" descr="http://jeraff.ru/d/1266029/d/karta_rossii_td_zhirf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-5730"/>
            <a:ext cx="7704856" cy="447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764" y="1930508"/>
            <a:ext cx="1956101" cy="1585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1" y="699542"/>
            <a:ext cx="1543429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351" y="2058169"/>
            <a:ext cx="1266825" cy="101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658" y="3336374"/>
            <a:ext cx="1417398" cy="1133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649" y="1790312"/>
            <a:ext cx="1941585" cy="1374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трелка углом 6"/>
          <p:cNvSpPr/>
          <p:nvPr/>
        </p:nvSpPr>
        <p:spPr>
          <a:xfrm>
            <a:off x="2544395" y="843558"/>
            <a:ext cx="958866" cy="1224136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Стрелка углом 15"/>
          <p:cNvSpPr/>
          <p:nvPr/>
        </p:nvSpPr>
        <p:spPr>
          <a:xfrm rot="5400000">
            <a:off x="5008284" y="796899"/>
            <a:ext cx="958866" cy="1224136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углом 16"/>
          <p:cNvSpPr/>
          <p:nvPr/>
        </p:nvSpPr>
        <p:spPr>
          <a:xfrm rot="10800000">
            <a:off x="5008285" y="3147814"/>
            <a:ext cx="958866" cy="1224136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Стрелка углом 17"/>
          <p:cNvSpPr/>
          <p:nvPr/>
        </p:nvSpPr>
        <p:spPr>
          <a:xfrm rot="16200000">
            <a:off x="2544395" y="3130406"/>
            <a:ext cx="958866" cy="1224136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5" name="Группа 26"/>
          <p:cNvGrpSpPr>
            <a:grpSpLocks/>
          </p:cNvGrpSpPr>
          <p:nvPr/>
        </p:nvGrpSpPr>
        <p:grpSpPr bwMode="auto">
          <a:xfrm>
            <a:off x="7978775" y="125413"/>
            <a:ext cx="985838" cy="922337"/>
            <a:chOff x="5616451" y="-1406240"/>
            <a:chExt cx="1295400" cy="1206587"/>
          </a:xfrm>
        </p:grpSpPr>
        <p:pic>
          <p:nvPicPr>
            <p:cNvPr id="19" name="Picture 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6451" y="-1388690"/>
              <a:ext cx="1295400" cy="11890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20" name="Овал 19"/>
            <p:cNvSpPr/>
            <p:nvPr/>
          </p:nvSpPr>
          <p:spPr>
            <a:xfrm>
              <a:off x="5616451" y="-1406240"/>
              <a:ext cx="1295400" cy="1206587"/>
            </a:xfrm>
            <a:prstGeom prst="ellipse">
              <a:avLst/>
            </a:prstGeom>
            <a:noFill/>
            <a:ln w="476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60548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08659"/>
            <a:ext cx="1266825" cy="101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1547664" y="2718246"/>
            <a:ext cx="4896544" cy="0"/>
          </a:xfrm>
          <a:prstGeom prst="straightConnector1">
            <a:avLst/>
          </a:prstGeom>
          <a:ln w="5080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419622"/>
            <a:ext cx="1941585" cy="1374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102" y="1727586"/>
            <a:ext cx="796936" cy="796936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727586"/>
            <a:ext cx="796936" cy="796936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176" y="2657665"/>
            <a:ext cx="1423648" cy="114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Группа 12"/>
          <p:cNvGrpSpPr/>
          <p:nvPr/>
        </p:nvGrpSpPr>
        <p:grpSpPr>
          <a:xfrm>
            <a:off x="7979493" y="125595"/>
            <a:ext cx="984995" cy="921623"/>
            <a:chOff x="5616451" y="-1406240"/>
            <a:chExt cx="1295400" cy="1206587"/>
          </a:xfrm>
        </p:grpSpPr>
        <p:pic>
          <p:nvPicPr>
            <p:cNvPr id="14" name="Picture 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6451" y="-1388690"/>
              <a:ext cx="1295400" cy="11890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5" name="Овал 14"/>
            <p:cNvSpPr/>
            <p:nvPr/>
          </p:nvSpPr>
          <p:spPr>
            <a:xfrm>
              <a:off x="5616451" y="-1406240"/>
              <a:ext cx="1295400" cy="1206587"/>
            </a:xfrm>
            <a:prstGeom prst="ellipse">
              <a:avLst/>
            </a:prstGeom>
            <a:noFill/>
            <a:ln w="476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6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833792" y="13716"/>
            <a:ext cx="1066800" cy="246888"/>
          </a:xfrm>
        </p:spPr>
        <p:txBody>
          <a:bodyPr/>
          <a:lstStyle/>
          <a:p>
            <a:fld id="{99BE52CA-F4F3-4D77-B4F5-DA84B20CB4E9}" type="slidenum">
              <a:rPr lang="ru-RU" smtClean="0"/>
              <a:t>4</a:t>
            </a:fld>
            <a:endParaRPr lang="ru-RU" dirty="0"/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0" y="328648"/>
            <a:ext cx="8229600" cy="515516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D92727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rPr>
              <a:t>ПОЛУЧИТЬ ОБЕСПЕЧЕНИЕ ДЕНЕЖНЫХ ТРЕБОВАНИЙ</a:t>
            </a:r>
            <a:br>
              <a:rPr lang="ru-RU" sz="2000" b="1" dirty="0" smtClean="0">
                <a:solidFill>
                  <a:srgbClr val="D92727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rPr>
            </a:br>
            <a:r>
              <a:rPr lang="ru-RU" sz="2000" b="1" dirty="0" smtClean="0">
                <a:solidFill>
                  <a:srgbClr val="D92727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rPr>
              <a:t> В  АРБИТРАЖЫХ  СУДАХ ОЧЕНЬ НЕПРОСТО</a:t>
            </a:r>
            <a:endParaRPr lang="ru-RU" sz="2000" b="1" dirty="0">
              <a:solidFill>
                <a:srgbClr val="D92727"/>
              </a:solidFill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11783" y="3003798"/>
            <a:ext cx="11555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Решение</a:t>
            </a:r>
            <a:br>
              <a:rPr lang="ru-RU" dirty="0" smtClean="0"/>
            </a:br>
            <a:r>
              <a:rPr lang="ru-RU" dirty="0" smtClean="0"/>
              <a:t>суда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283968" y="3003797"/>
            <a:ext cx="20079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Исполнительный</a:t>
            </a:r>
            <a:br>
              <a:rPr lang="ru-RU" dirty="0" smtClean="0"/>
            </a:br>
            <a:r>
              <a:rPr lang="ru-RU" dirty="0" smtClean="0"/>
              <a:t>лист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240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Группа 31"/>
          <p:cNvGrpSpPr/>
          <p:nvPr/>
        </p:nvGrpSpPr>
        <p:grpSpPr>
          <a:xfrm>
            <a:off x="7979493" y="125595"/>
            <a:ext cx="984995" cy="921623"/>
            <a:chOff x="5616451" y="-1406240"/>
            <a:chExt cx="1295400" cy="1206587"/>
          </a:xfrm>
        </p:grpSpPr>
        <p:pic>
          <p:nvPicPr>
            <p:cNvPr id="33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6451" y="-1388690"/>
              <a:ext cx="1295400" cy="11890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34" name="Овал 33"/>
            <p:cNvSpPr/>
            <p:nvPr/>
          </p:nvSpPr>
          <p:spPr>
            <a:xfrm>
              <a:off x="5616451" y="-1406240"/>
              <a:ext cx="1295400" cy="1206587"/>
            </a:xfrm>
            <a:prstGeom prst="ellipse">
              <a:avLst/>
            </a:prstGeom>
            <a:noFill/>
            <a:ln w="476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833792" y="13716"/>
            <a:ext cx="1066800" cy="246888"/>
          </a:xfrm>
        </p:spPr>
        <p:txBody>
          <a:bodyPr/>
          <a:lstStyle/>
          <a:p>
            <a:fld id="{99BE52CA-F4F3-4D77-B4F5-DA84B20CB4E9}" type="slidenum">
              <a:rPr lang="ru-RU" smtClean="0"/>
              <a:t>5</a:t>
            </a:fld>
            <a:endParaRPr lang="ru-RU" dirty="0"/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4027673199"/>
              </p:ext>
            </p:extLst>
          </p:nvPr>
        </p:nvGraphicFramePr>
        <p:xfrm>
          <a:off x="827584" y="593108"/>
          <a:ext cx="7416824" cy="4138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4427984" y="2715766"/>
            <a:ext cx="1480344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9pPr>
          </a:lstStyle>
          <a:p>
            <a:pPr algn="ctr">
              <a:lnSpc>
                <a:spcPct val="86000"/>
              </a:lnSpc>
              <a:buClrTx/>
              <a:buFontTx/>
              <a:buNone/>
            </a:pPr>
            <a:r>
              <a:rPr lang="ru-RU" altLang="ru-RU" sz="2000" b="1" dirty="0">
                <a:solidFill>
                  <a:srgbClr val="D92727"/>
                </a:solidFill>
                <a:latin typeface="+mn-lt"/>
                <a:cs typeface="Times New Roman" pitchFamily="16" charset="0"/>
              </a:rPr>
              <a:t>1</a:t>
            </a:r>
            <a:r>
              <a:rPr lang="ru-RU" altLang="ru-RU" sz="2000" b="1" dirty="0" smtClean="0">
                <a:solidFill>
                  <a:srgbClr val="D92727"/>
                </a:solidFill>
                <a:latin typeface="+mn-lt"/>
                <a:cs typeface="Times New Roman" pitchFamily="16" charset="0"/>
              </a:rPr>
              <a:t>5%</a:t>
            </a:r>
            <a:r>
              <a:rPr lang="ru-RU" altLang="ru-RU" sz="2000" b="1" dirty="0" smtClean="0">
                <a:solidFill>
                  <a:srgbClr val="002060"/>
                </a:solidFill>
                <a:latin typeface="+mn-lt"/>
                <a:cs typeface="Times New Roman" pitchFamily="16" charset="0"/>
              </a:rPr>
              <a:t> </a:t>
            </a:r>
            <a:endParaRPr lang="ru-RU" altLang="ru-RU" sz="2000" b="1" dirty="0">
              <a:solidFill>
                <a:srgbClr val="002060"/>
              </a:solidFill>
              <a:latin typeface="+mn-lt"/>
              <a:cs typeface="Times New Roman" pitchFamily="16" charset="0"/>
            </a:endParaRPr>
          </a:p>
        </p:txBody>
      </p: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3347864" y="1707654"/>
            <a:ext cx="1480344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9pPr>
          </a:lstStyle>
          <a:p>
            <a:pPr algn="ctr">
              <a:lnSpc>
                <a:spcPct val="86000"/>
              </a:lnSpc>
              <a:buClrTx/>
              <a:buFontTx/>
              <a:buNone/>
            </a:pPr>
            <a:r>
              <a:rPr lang="ru-RU" altLang="ru-RU" sz="2000" b="1" dirty="0" smtClean="0">
                <a:solidFill>
                  <a:schemeClr val="bg1"/>
                </a:solidFill>
                <a:latin typeface="+mn-lt"/>
                <a:cs typeface="Times New Roman" pitchFamily="16" charset="0"/>
              </a:rPr>
              <a:t>1</a:t>
            </a:r>
            <a:r>
              <a:rPr lang="en-US" altLang="ru-RU" sz="2000" b="1" dirty="0" smtClean="0">
                <a:solidFill>
                  <a:schemeClr val="bg1"/>
                </a:solidFill>
                <a:latin typeface="+mn-lt"/>
                <a:cs typeface="Times New Roman" pitchFamily="16" charset="0"/>
              </a:rPr>
              <a:t>5</a:t>
            </a:r>
            <a:r>
              <a:rPr lang="ru-RU" altLang="ru-RU" sz="2000" b="1" dirty="0" smtClean="0">
                <a:solidFill>
                  <a:schemeClr val="bg1"/>
                </a:solidFill>
                <a:latin typeface="+mn-lt"/>
                <a:cs typeface="Times New Roman" pitchFamily="16" charset="0"/>
              </a:rPr>
              <a:t>% </a:t>
            </a:r>
            <a:endParaRPr lang="ru-RU" altLang="ru-RU" sz="2000" b="1" dirty="0">
              <a:solidFill>
                <a:schemeClr val="bg1"/>
              </a:solidFill>
              <a:latin typeface="+mn-lt"/>
              <a:cs typeface="Times New Roman" pitchFamily="16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11760" y="1779662"/>
            <a:ext cx="1480344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9pPr>
          </a:lstStyle>
          <a:p>
            <a:pPr algn="ctr">
              <a:lnSpc>
                <a:spcPct val="86000"/>
              </a:lnSpc>
              <a:buClrTx/>
              <a:buFontTx/>
              <a:buNone/>
            </a:pPr>
            <a:r>
              <a:rPr lang="ru-RU" altLang="ru-RU" sz="2000" b="1" dirty="0" smtClean="0">
                <a:solidFill>
                  <a:schemeClr val="bg1"/>
                </a:solidFill>
                <a:latin typeface="+mn-lt"/>
                <a:cs typeface="Times New Roman" pitchFamily="16" charset="0"/>
              </a:rPr>
              <a:t>1</a:t>
            </a:r>
            <a:r>
              <a:rPr lang="en-US" altLang="ru-RU" sz="2000" b="1" dirty="0" smtClean="0">
                <a:solidFill>
                  <a:schemeClr val="bg1"/>
                </a:solidFill>
                <a:latin typeface="+mn-lt"/>
                <a:cs typeface="Times New Roman" pitchFamily="16" charset="0"/>
              </a:rPr>
              <a:t>0</a:t>
            </a:r>
            <a:r>
              <a:rPr lang="ru-RU" altLang="ru-RU" sz="2000" b="1" dirty="0" smtClean="0">
                <a:solidFill>
                  <a:schemeClr val="bg1"/>
                </a:solidFill>
                <a:latin typeface="+mn-lt"/>
                <a:cs typeface="Times New Roman" pitchFamily="16" charset="0"/>
              </a:rPr>
              <a:t>% </a:t>
            </a:r>
            <a:endParaRPr lang="ru-RU" altLang="ru-RU" sz="2000" b="1" dirty="0">
              <a:solidFill>
                <a:schemeClr val="bg1"/>
              </a:solidFill>
              <a:latin typeface="+mn-lt"/>
              <a:cs typeface="Times New Roman" pitchFamily="16" charset="0"/>
            </a:endParaRPr>
          </a:p>
        </p:txBody>
      </p: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3867767" y="3006278"/>
            <a:ext cx="1480344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9pPr>
          </a:lstStyle>
          <a:p>
            <a:pPr algn="ctr">
              <a:lnSpc>
                <a:spcPct val="86000"/>
              </a:lnSpc>
              <a:buClrTx/>
              <a:buFontTx/>
              <a:buNone/>
            </a:pPr>
            <a:r>
              <a:rPr lang="en-US" altLang="ru-RU" sz="2000" b="1" dirty="0" smtClean="0">
                <a:solidFill>
                  <a:schemeClr val="bg1"/>
                </a:solidFill>
                <a:latin typeface="+mn-lt"/>
                <a:cs typeface="Times New Roman" pitchFamily="16" charset="0"/>
              </a:rPr>
              <a:t>50</a:t>
            </a:r>
            <a:r>
              <a:rPr lang="ru-RU" altLang="ru-RU" sz="2000" b="1" dirty="0" smtClean="0">
                <a:solidFill>
                  <a:schemeClr val="bg1"/>
                </a:solidFill>
                <a:latin typeface="+mn-lt"/>
                <a:cs typeface="Times New Roman" pitchFamily="16" charset="0"/>
              </a:rPr>
              <a:t>% </a:t>
            </a:r>
            <a:endParaRPr lang="ru-RU" altLang="ru-RU" sz="2000" b="1" dirty="0">
              <a:solidFill>
                <a:schemeClr val="bg1"/>
              </a:solidFill>
              <a:latin typeface="+mn-lt"/>
              <a:cs typeface="Times New Roman" pitchFamily="16" charset="0"/>
            </a:endParaRPr>
          </a:p>
        </p:txBody>
      </p:sp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1043608" y="2560329"/>
            <a:ext cx="1480344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9pPr>
          </a:lstStyle>
          <a:p>
            <a:pPr algn="ctr">
              <a:lnSpc>
                <a:spcPct val="86000"/>
              </a:lnSpc>
              <a:buClrTx/>
              <a:buFontTx/>
              <a:buNone/>
            </a:pPr>
            <a:r>
              <a:rPr lang="ru-RU" altLang="ru-RU" sz="2000" b="1" dirty="0" smtClean="0">
                <a:solidFill>
                  <a:schemeClr val="bg1"/>
                </a:solidFill>
                <a:latin typeface="+mn-lt"/>
                <a:cs typeface="Times New Roman" pitchFamily="16" charset="0"/>
              </a:rPr>
              <a:t>1</a:t>
            </a:r>
            <a:r>
              <a:rPr lang="en-US" altLang="ru-RU" sz="2000" b="1" dirty="0" smtClean="0">
                <a:solidFill>
                  <a:schemeClr val="bg1"/>
                </a:solidFill>
                <a:latin typeface="+mn-lt"/>
                <a:cs typeface="Times New Roman" pitchFamily="16" charset="0"/>
              </a:rPr>
              <a:t>5</a:t>
            </a:r>
            <a:r>
              <a:rPr lang="ru-RU" altLang="ru-RU" sz="2000" b="1" dirty="0" smtClean="0">
                <a:solidFill>
                  <a:schemeClr val="bg1"/>
                </a:solidFill>
                <a:latin typeface="+mn-lt"/>
                <a:cs typeface="Times New Roman" pitchFamily="16" charset="0"/>
              </a:rPr>
              <a:t>% </a:t>
            </a:r>
            <a:endParaRPr lang="ru-RU" altLang="ru-RU" sz="2000" b="1" dirty="0">
              <a:solidFill>
                <a:schemeClr val="bg1"/>
              </a:solidFill>
              <a:latin typeface="+mn-lt"/>
              <a:cs typeface="Times New Roman" pitchFamily="16" charset="0"/>
            </a:endParaRP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1547664" y="2046915"/>
            <a:ext cx="1480344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9pPr>
          </a:lstStyle>
          <a:p>
            <a:pPr algn="ctr">
              <a:lnSpc>
                <a:spcPct val="86000"/>
              </a:lnSpc>
              <a:buClrTx/>
              <a:buFontTx/>
              <a:buNone/>
            </a:pPr>
            <a:r>
              <a:rPr lang="ru-RU" altLang="ru-RU" sz="2000" b="1" dirty="0" smtClean="0">
                <a:solidFill>
                  <a:schemeClr val="bg1"/>
                </a:solidFill>
                <a:latin typeface="+mn-lt"/>
                <a:cs typeface="Times New Roman" pitchFamily="16" charset="0"/>
              </a:rPr>
              <a:t>1</a:t>
            </a:r>
            <a:r>
              <a:rPr lang="en-US" altLang="ru-RU" sz="2000" b="1" dirty="0" smtClean="0">
                <a:solidFill>
                  <a:schemeClr val="bg1"/>
                </a:solidFill>
                <a:latin typeface="+mn-lt"/>
                <a:cs typeface="Times New Roman" pitchFamily="16" charset="0"/>
              </a:rPr>
              <a:t>0</a:t>
            </a:r>
            <a:r>
              <a:rPr lang="ru-RU" altLang="ru-RU" sz="2000" b="1" dirty="0" smtClean="0">
                <a:solidFill>
                  <a:schemeClr val="bg1"/>
                </a:solidFill>
                <a:latin typeface="+mn-lt"/>
                <a:cs typeface="Times New Roman" pitchFamily="16" charset="0"/>
              </a:rPr>
              <a:t>% </a:t>
            </a:r>
            <a:endParaRPr lang="ru-RU" altLang="ru-RU" sz="2000" b="1" dirty="0">
              <a:solidFill>
                <a:schemeClr val="bg1"/>
              </a:solidFill>
              <a:latin typeface="+mn-lt"/>
              <a:cs typeface="Times New Roman" pitchFamily="1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98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Группа 31"/>
          <p:cNvGrpSpPr/>
          <p:nvPr/>
        </p:nvGrpSpPr>
        <p:grpSpPr>
          <a:xfrm>
            <a:off x="7979493" y="125595"/>
            <a:ext cx="984995" cy="921623"/>
            <a:chOff x="5616451" y="-1406240"/>
            <a:chExt cx="1295400" cy="1206587"/>
          </a:xfrm>
        </p:grpSpPr>
        <p:pic>
          <p:nvPicPr>
            <p:cNvPr id="33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6451" y="-1388690"/>
              <a:ext cx="1295400" cy="11890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34" name="Овал 33"/>
            <p:cNvSpPr/>
            <p:nvPr/>
          </p:nvSpPr>
          <p:spPr>
            <a:xfrm>
              <a:off x="5616451" y="-1406240"/>
              <a:ext cx="1295400" cy="1206587"/>
            </a:xfrm>
            <a:prstGeom prst="ellipse">
              <a:avLst/>
            </a:prstGeom>
            <a:noFill/>
            <a:ln w="476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833792" y="13716"/>
            <a:ext cx="1066800" cy="246888"/>
          </a:xfrm>
        </p:spPr>
        <p:txBody>
          <a:bodyPr/>
          <a:lstStyle/>
          <a:p>
            <a:fld id="{99BE52CA-F4F3-4D77-B4F5-DA84B20CB4E9}" type="slidenum">
              <a:rPr lang="ru-RU" smtClean="0"/>
              <a:t>6</a:t>
            </a:fld>
            <a:endParaRPr lang="ru-RU" dirty="0"/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426593664"/>
              </p:ext>
            </p:extLst>
          </p:nvPr>
        </p:nvGraphicFramePr>
        <p:xfrm>
          <a:off x="31874" y="1047218"/>
          <a:ext cx="5260205" cy="3612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1331640" y="3075806"/>
            <a:ext cx="1080120" cy="21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9pPr>
          </a:lstStyle>
          <a:p>
            <a:pPr algn="ctr">
              <a:lnSpc>
                <a:spcPct val="86000"/>
              </a:lnSpc>
              <a:buClrTx/>
              <a:buFontTx/>
              <a:buNone/>
            </a:pPr>
            <a:r>
              <a:rPr lang="ru-RU" altLang="ru-RU" sz="4000" b="1" dirty="0">
                <a:solidFill>
                  <a:schemeClr val="bg1"/>
                </a:solidFill>
                <a:latin typeface="+mn-lt"/>
                <a:cs typeface="Times New Roman" pitchFamily="16" charset="0"/>
              </a:rPr>
              <a:t>9</a:t>
            </a:r>
            <a:r>
              <a:rPr lang="ru-RU" altLang="ru-RU" sz="4000" b="1" dirty="0" smtClean="0">
                <a:solidFill>
                  <a:schemeClr val="bg1"/>
                </a:solidFill>
                <a:latin typeface="+mn-lt"/>
                <a:cs typeface="Times New Roman" pitchFamily="16" charset="0"/>
              </a:rPr>
              <a:t>0% </a:t>
            </a:r>
            <a:endParaRPr lang="ru-RU" altLang="ru-RU" sz="4000" b="1" dirty="0">
              <a:solidFill>
                <a:schemeClr val="bg1"/>
              </a:solidFill>
              <a:latin typeface="+mn-lt"/>
              <a:cs typeface="Times New Roman" pitchFamily="16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403648" y="2300682"/>
            <a:ext cx="1480344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9pPr>
          </a:lstStyle>
          <a:p>
            <a:pPr algn="ctr">
              <a:lnSpc>
                <a:spcPct val="86000"/>
              </a:lnSpc>
              <a:buClrTx/>
              <a:buFontTx/>
              <a:buNone/>
            </a:pPr>
            <a:r>
              <a:rPr lang="ru-RU" altLang="ru-RU" sz="1600" b="1" dirty="0" smtClean="0">
                <a:solidFill>
                  <a:schemeClr val="bg1"/>
                </a:solidFill>
                <a:latin typeface="+mn-lt"/>
                <a:cs typeface="Times New Roman" pitchFamily="16" charset="0"/>
              </a:rPr>
              <a:t>5% </a:t>
            </a:r>
            <a:endParaRPr lang="ru-RU" altLang="ru-RU" sz="1600" b="1" dirty="0">
              <a:solidFill>
                <a:schemeClr val="bg1"/>
              </a:solidFill>
              <a:latin typeface="+mn-lt"/>
              <a:cs typeface="Times New Roman" pitchFamily="16" charset="0"/>
            </a:endParaRPr>
          </a:p>
        </p:txBody>
      </p: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1763688" y="2353246"/>
            <a:ext cx="1480344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9pPr>
          </a:lstStyle>
          <a:p>
            <a:pPr algn="ctr">
              <a:lnSpc>
                <a:spcPct val="86000"/>
              </a:lnSpc>
              <a:buClrTx/>
              <a:buFontTx/>
              <a:buNone/>
            </a:pPr>
            <a:r>
              <a:rPr lang="ru-RU" altLang="ru-RU" sz="1600" b="1" dirty="0" smtClean="0">
                <a:solidFill>
                  <a:schemeClr val="bg1"/>
                </a:solidFill>
                <a:latin typeface="+mn-lt"/>
                <a:cs typeface="Times New Roman" pitchFamily="16" charset="0"/>
              </a:rPr>
              <a:t>5% </a:t>
            </a:r>
            <a:endParaRPr lang="ru-RU" altLang="ru-RU" sz="1600" b="1" dirty="0">
              <a:solidFill>
                <a:schemeClr val="bg1"/>
              </a:solidFill>
              <a:latin typeface="+mn-lt"/>
              <a:cs typeface="Times New Roman" pitchFamily="16" charset="0"/>
            </a:endParaRP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1605833124"/>
              </p:ext>
            </p:extLst>
          </p:nvPr>
        </p:nvGraphicFramePr>
        <p:xfrm>
          <a:off x="4067944" y="1047218"/>
          <a:ext cx="5544616" cy="35407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5508104" y="3075806"/>
            <a:ext cx="1480344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eorgia" pitchFamily="16" charset="0"/>
                <a:cs typeface="Arial Unicode MS" pitchFamily="32" charset="0"/>
              </a:defRPr>
            </a:lvl9pPr>
          </a:lstStyle>
          <a:p>
            <a:pPr algn="ctr">
              <a:lnSpc>
                <a:spcPct val="86000"/>
              </a:lnSpc>
              <a:buClrTx/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latin typeface="+mn-lt"/>
                <a:cs typeface="Times New Roman" pitchFamily="16" charset="0"/>
              </a:rPr>
              <a:t>9</a:t>
            </a:r>
            <a:r>
              <a:rPr lang="ru-RU" altLang="ru-RU" sz="4000" b="1" dirty="0">
                <a:solidFill>
                  <a:schemeClr val="bg1"/>
                </a:solidFill>
                <a:latin typeface="+mn-lt"/>
                <a:cs typeface="Times New Roman" pitchFamily="16" charset="0"/>
              </a:rPr>
              <a:t>5</a:t>
            </a:r>
            <a:r>
              <a:rPr lang="ru-RU" altLang="ru-RU" sz="4000" b="1" dirty="0" smtClean="0">
                <a:solidFill>
                  <a:schemeClr val="bg1"/>
                </a:solidFill>
                <a:latin typeface="+mn-lt"/>
                <a:cs typeface="Times New Roman" pitchFamily="16" charset="0"/>
              </a:rPr>
              <a:t>% </a:t>
            </a:r>
            <a:endParaRPr lang="ru-RU" altLang="ru-RU" sz="4000" b="1" dirty="0">
              <a:solidFill>
                <a:schemeClr val="bg1"/>
              </a:solidFill>
              <a:latin typeface="+mn-lt"/>
              <a:cs typeface="Times New Roman" pitchFamily="16" charset="0"/>
            </a:endParaRPr>
          </a:p>
        </p:txBody>
      </p:sp>
      <p:pic>
        <p:nvPicPr>
          <p:cNvPr id="15" name="chart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956" y="267494"/>
            <a:ext cx="917253" cy="921623"/>
          </a:xfrm>
          <a:prstGeom prst="rect">
            <a:avLst/>
          </a:prstGeom>
        </p:spPr>
      </p:pic>
      <p:pic>
        <p:nvPicPr>
          <p:cNvPr id="16" name="chart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9992" y="267494"/>
            <a:ext cx="917253" cy="92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61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287" y="267494"/>
            <a:ext cx="8229600" cy="51551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D92727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rPr>
              <a:t>НАШИ ПРЕДЛОЖЕНИЯ</a:t>
            </a:r>
            <a:endParaRPr lang="ru-RU" sz="2000" b="1" dirty="0">
              <a:solidFill>
                <a:srgbClr val="D92727"/>
              </a:solidFill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086" y="3284426"/>
            <a:ext cx="8435280" cy="1159532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Разработать «Кодекс современной оплаты», который, как и Антикоррупционная Хартия, может дать заметный положительный эффект в борьбе с </a:t>
            </a:r>
            <a:r>
              <a:rPr lang="ru-RU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нерасчетами</a:t>
            </a: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893801" y="0"/>
            <a:ext cx="1066800" cy="246888"/>
          </a:xfrm>
        </p:spPr>
        <p:txBody>
          <a:bodyPr/>
          <a:lstStyle/>
          <a:p>
            <a:fld id="{99BE52CA-F4F3-4D77-B4F5-DA84B20CB4E9}" type="slidenum">
              <a:rPr lang="ru-RU" smtClean="0"/>
              <a:t>7</a:t>
            </a:fld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95536" y="771550"/>
            <a:ext cx="8435280" cy="1512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Законодательно утвердить максимально допустимый срок </a:t>
            </a: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расчетов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коммерческим контрактам (по аналогии с Федеральным законом от 03.07.2016 № 273-ФЗ "О внесении изменений в Федеральный закон "Об основах государственного регулирования торговой деятельности в Российской Федерации" в отношении ритейла)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28086" y="2345369"/>
            <a:ext cx="8435280" cy="10007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Уголовное преследование злостных неплательщиков может дать положительный эффект для расчетов по долгам</a:t>
            </a:r>
          </a:p>
          <a:p>
            <a:pPr marL="0" indent="0">
              <a:buNone/>
            </a:pPr>
            <a:endPara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8" name="Группа 26"/>
          <p:cNvGrpSpPr>
            <a:grpSpLocks/>
          </p:cNvGrpSpPr>
          <p:nvPr/>
        </p:nvGrpSpPr>
        <p:grpSpPr bwMode="auto">
          <a:xfrm>
            <a:off x="7996237" y="111763"/>
            <a:ext cx="985838" cy="922337"/>
            <a:chOff x="5616451" y="-1406240"/>
            <a:chExt cx="1295400" cy="1206587"/>
          </a:xfrm>
        </p:grpSpPr>
        <p:pic>
          <p:nvPicPr>
            <p:cNvPr id="9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6451" y="-1388690"/>
              <a:ext cx="1295400" cy="11890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0" name="Овал 9"/>
            <p:cNvSpPr/>
            <p:nvPr/>
          </p:nvSpPr>
          <p:spPr>
            <a:xfrm>
              <a:off x="5616451" y="-1406240"/>
              <a:ext cx="1295400" cy="1206587"/>
            </a:xfrm>
            <a:prstGeom prst="ellipse">
              <a:avLst/>
            </a:prstGeom>
            <a:noFill/>
            <a:ln w="476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642537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Овал 36"/>
          <p:cNvSpPr/>
          <p:nvPr/>
        </p:nvSpPr>
        <p:spPr>
          <a:xfrm>
            <a:off x="1476375" y="1047750"/>
            <a:ext cx="6230938" cy="3395663"/>
          </a:xfrm>
          <a:prstGeom prst="ellipse">
            <a:avLst/>
          </a:prstGeom>
          <a:noFill/>
          <a:ln w="69850" cap="sq" cmpd="sng">
            <a:solidFill>
              <a:srgbClr val="002060">
                <a:alpha val="10000"/>
              </a:srgbClr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243" name="Text Box 2"/>
          <p:cNvSpPr txBox="1">
            <a:spLocks noChangeArrowheads="1"/>
          </p:cNvSpPr>
          <p:nvPr/>
        </p:nvSpPr>
        <p:spPr bwMode="auto">
          <a:xfrm>
            <a:off x="7825836" y="0"/>
            <a:ext cx="1138776" cy="119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3600">
                <a:solidFill>
                  <a:srgbClr val="002060"/>
                </a:solidFill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altLang="ru-RU" sz="3600">
                <a:solidFill>
                  <a:srgbClr val="002060"/>
                </a:solidFill>
                <a:ea typeface="Arial Unicode MS" pitchFamily="34" charset="-128"/>
                <a:cs typeface="Arial Unicode MS" pitchFamily="34" charset="-128"/>
              </a:rPr>
            </a:br>
            <a:endParaRPr lang="ru-RU" altLang="ru-RU" sz="3600">
              <a:solidFill>
                <a:srgbClr val="00206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244" name="Text Box 3"/>
          <p:cNvSpPr txBox="1">
            <a:spLocks noChangeArrowheads="1"/>
          </p:cNvSpPr>
          <p:nvPr/>
        </p:nvSpPr>
        <p:spPr bwMode="auto">
          <a:xfrm>
            <a:off x="245740" y="219796"/>
            <a:ext cx="5099869" cy="584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b="1" dirty="0" smtClean="0">
                <a:solidFill>
                  <a:srgbClr val="D92727"/>
                </a:solidFill>
                <a:ea typeface="Arial Unicode MS" pitchFamily="34" charset="-128"/>
                <a:cs typeface="Arial Unicode MS" pitchFamily="34" charset="-128"/>
              </a:rPr>
              <a:t>ИЗ ОТВЕТОВ РЕСПОНДЕНТОВ</a:t>
            </a:r>
            <a:endParaRPr lang="ru-RU" altLang="ru-RU" b="1" dirty="0">
              <a:solidFill>
                <a:srgbClr val="D92727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10252" name="Группа 26"/>
          <p:cNvGrpSpPr>
            <a:grpSpLocks/>
          </p:cNvGrpSpPr>
          <p:nvPr/>
        </p:nvGrpSpPr>
        <p:grpSpPr bwMode="auto">
          <a:xfrm>
            <a:off x="7978775" y="125413"/>
            <a:ext cx="985838" cy="922337"/>
            <a:chOff x="5616451" y="-1406240"/>
            <a:chExt cx="1295400" cy="1206587"/>
          </a:xfrm>
        </p:grpSpPr>
        <p:pic>
          <p:nvPicPr>
            <p:cNvPr id="10254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6451" y="-1388690"/>
              <a:ext cx="1295400" cy="11890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29" name="Овал 28"/>
            <p:cNvSpPr/>
            <p:nvPr/>
          </p:nvSpPr>
          <p:spPr>
            <a:xfrm>
              <a:off x="5616451" y="-1406240"/>
              <a:ext cx="1295400" cy="1206587"/>
            </a:xfrm>
            <a:prstGeom prst="ellipse">
              <a:avLst/>
            </a:prstGeom>
            <a:noFill/>
            <a:ln w="476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10253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8834438" y="14288"/>
            <a:ext cx="1066800" cy="2460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43D2CFA-9CDF-4491-8244-DCE2922C2F38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>
              <a:solidFill>
                <a:srgbClr val="FFFFFF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782353"/>
            <a:ext cx="7776864" cy="208554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15616" y="2037984"/>
            <a:ext cx="6984776" cy="1574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422400">
              <a:spcBef>
                <a:spcPct val="0"/>
              </a:spcBef>
              <a:spcAft>
                <a:spcPct val="35000"/>
              </a:spcAft>
            </a:pPr>
            <a:r>
              <a:rPr lang="ru-RU" b="1" dirty="0" smtClean="0">
                <a:solidFill>
                  <a:srgbClr val="002060">
                    <a:hueOff val="0"/>
                    <a:satOff val="0"/>
                    <a:lumOff val="0"/>
                    <a:alphaOff val="0"/>
                  </a:srgbClr>
                </a:solidFill>
              </a:rPr>
              <a:t> «Система наказаний на тендерных площадках должна быть применима как к поставщикам так и к заказчикам. </a:t>
            </a:r>
          </a:p>
          <a:p>
            <a:pPr lvl="0" algn="ctr" defTabSz="1422400">
              <a:spcBef>
                <a:spcPct val="0"/>
              </a:spcBef>
              <a:spcAft>
                <a:spcPct val="35000"/>
              </a:spcAft>
            </a:pPr>
            <a:r>
              <a:rPr lang="ru-RU" b="1" dirty="0" smtClean="0">
                <a:solidFill>
                  <a:srgbClr val="002060">
                    <a:hueOff val="0"/>
                    <a:satOff val="0"/>
                    <a:lumOff val="0"/>
                    <a:alphaOff val="0"/>
                  </a:srgbClr>
                </a:solidFill>
              </a:rPr>
              <a:t>На одном из крупных предприятий области только в мае и апреле было 24 арбитражных дела по взысканию долгов по выполненным контрактам. А сколько их за год?»</a:t>
            </a:r>
            <a:endParaRPr lang="ru-RU" b="1" dirty="0">
              <a:solidFill>
                <a:srgbClr val="002060">
                  <a:hueOff val="0"/>
                  <a:satOff val="0"/>
                  <a:lumOff val="0"/>
                  <a:alphaOff val="0"/>
                </a:srgbClr>
              </a:solidFill>
            </a:endParaRPr>
          </a:p>
        </p:txBody>
      </p:sp>
      <p:sp>
        <p:nvSpPr>
          <p:cNvPr id="26" name="Стрелка вниз 25"/>
          <p:cNvSpPr/>
          <p:nvPr/>
        </p:nvSpPr>
        <p:spPr>
          <a:xfrm>
            <a:off x="4211960" y="1498188"/>
            <a:ext cx="576064" cy="2656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" name="Picture 4" descr="http://xn--h1aehdschv.xn--p1ai/img/progress-icon-workspaces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014" y="620280"/>
            <a:ext cx="747007" cy="825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17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Овал 36"/>
          <p:cNvSpPr/>
          <p:nvPr/>
        </p:nvSpPr>
        <p:spPr>
          <a:xfrm>
            <a:off x="1476375" y="1047750"/>
            <a:ext cx="6230938" cy="3395663"/>
          </a:xfrm>
          <a:prstGeom prst="ellipse">
            <a:avLst/>
          </a:prstGeom>
          <a:noFill/>
          <a:ln w="69850" cap="sq" cmpd="sng">
            <a:solidFill>
              <a:srgbClr val="002060">
                <a:alpha val="10000"/>
              </a:srgbClr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243" name="Text Box 2"/>
          <p:cNvSpPr txBox="1">
            <a:spLocks noChangeArrowheads="1"/>
          </p:cNvSpPr>
          <p:nvPr/>
        </p:nvSpPr>
        <p:spPr bwMode="auto">
          <a:xfrm>
            <a:off x="7825836" y="0"/>
            <a:ext cx="1138776" cy="119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3600">
                <a:solidFill>
                  <a:srgbClr val="002060"/>
                </a:solidFill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altLang="ru-RU" sz="3600">
                <a:solidFill>
                  <a:srgbClr val="002060"/>
                </a:solidFill>
                <a:ea typeface="Arial Unicode MS" pitchFamily="34" charset="-128"/>
                <a:cs typeface="Arial Unicode MS" pitchFamily="34" charset="-128"/>
              </a:rPr>
            </a:br>
            <a:endParaRPr lang="ru-RU" altLang="ru-RU" sz="3600">
              <a:solidFill>
                <a:srgbClr val="00206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244" name="Text Box 3"/>
          <p:cNvSpPr txBox="1">
            <a:spLocks noChangeArrowheads="1"/>
          </p:cNvSpPr>
          <p:nvPr/>
        </p:nvSpPr>
        <p:spPr bwMode="auto">
          <a:xfrm>
            <a:off x="245740" y="219796"/>
            <a:ext cx="5099869" cy="584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600" b="1" dirty="0" smtClean="0">
                <a:solidFill>
                  <a:srgbClr val="D92727"/>
                </a:solidFill>
                <a:ea typeface="Arial Unicode MS" pitchFamily="34" charset="-128"/>
                <a:cs typeface="Arial Unicode MS" pitchFamily="34" charset="-128"/>
              </a:rPr>
              <a:t>ИЗ ОТВЕТОВ РЕСПОНДЕНТОВ</a:t>
            </a:r>
            <a:endParaRPr lang="ru-RU" altLang="ru-RU" sz="1600" b="1" dirty="0">
              <a:solidFill>
                <a:srgbClr val="D92727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10252" name="Группа 26"/>
          <p:cNvGrpSpPr>
            <a:grpSpLocks/>
          </p:cNvGrpSpPr>
          <p:nvPr/>
        </p:nvGrpSpPr>
        <p:grpSpPr bwMode="auto">
          <a:xfrm>
            <a:off x="7978775" y="125413"/>
            <a:ext cx="985838" cy="922337"/>
            <a:chOff x="5616451" y="-1406240"/>
            <a:chExt cx="1295400" cy="1206587"/>
          </a:xfrm>
        </p:grpSpPr>
        <p:pic>
          <p:nvPicPr>
            <p:cNvPr id="10254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6451" y="-1388690"/>
              <a:ext cx="1295400" cy="11890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29" name="Овал 28"/>
            <p:cNvSpPr/>
            <p:nvPr/>
          </p:nvSpPr>
          <p:spPr>
            <a:xfrm>
              <a:off x="5616451" y="-1406240"/>
              <a:ext cx="1295400" cy="1206587"/>
            </a:xfrm>
            <a:prstGeom prst="ellipse">
              <a:avLst/>
            </a:prstGeom>
            <a:noFill/>
            <a:ln w="476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10253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8834438" y="14288"/>
            <a:ext cx="1066800" cy="2460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43D2CFA-9CDF-4491-8244-DCE2922C2F38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>
              <a:solidFill>
                <a:srgbClr val="FFFFFF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782353"/>
            <a:ext cx="7776864" cy="208554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51620" y="2145416"/>
            <a:ext cx="698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422400">
              <a:spcBef>
                <a:spcPct val="0"/>
              </a:spcBef>
              <a:spcAft>
                <a:spcPct val="35000"/>
              </a:spcAft>
            </a:pPr>
            <a:r>
              <a:rPr lang="ru-RU" b="1" dirty="0" smtClean="0">
                <a:solidFill>
                  <a:srgbClr val="002060">
                    <a:hueOff val="0"/>
                    <a:satOff val="0"/>
                    <a:lumOff val="0"/>
                    <a:alphaOff val="0"/>
                  </a:srgbClr>
                </a:solidFill>
              </a:rPr>
              <a:t> «</a:t>
            </a:r>
            <a:r>
              <a:rPr lang="ru-RU" b="1" dirty="0" err="1" smtClean="0">
                <a:solidFill>
                  <a:srgbClr val="002060">
                    <a:hueOff val="0"/>
                    <a:satOff val="0"/>
                    <a:lumOff val="0"/>
                    <a:alphaOff val="0"/>
                  </a:srgbClr>
                </a:solidFill>
              </a:rPr>
              <a:t>Нерасчеты</a:t>
            </a:r>
            <a:r>
              <a:rPr lang="ru-RU" b="1" dirty="0" smtClean="0">
                <a:solidFill>
                  <a:srgbClr val="002060">
                    <a:hueOff val="0"/>
                    <a:satOff val="0"/>
                    <a:lumOff val="0"/>
                    <a:alphaOff val="0"/>
                  </a:srgbClr>
                </a:solidFill>
              </a:rPr>
              <a:t> – это очень острый вопрос, который необходимо решать срочно, так как малый и средний бизнес не может «вздохнуть полной грудью» для обеспечения инновационного развития»</a:t>
            </a:r>
            <a:endParaRPr lang="ru-RU" b="1" dirty="0">
              <a:solidFill>
                <a:srgbClr val="002060">
                  <a:hueOff val="0"/>
                  <a:satOff val="0"/>
                  <a:lumOff val="0"/>
                  <a:alphaOff val="0"/>
                </a:srgbClr>
              </a:solidFill>
            </a:endParaRPr>
          </a:p>
        </p:txBody>
      </p:sp>
      <p:sp>
        <p:nvSpPr>
          <p:cNvPr id="26" name="Стрелка вниз 25"/>
          <p:cNvSpPr/>
          <p:nvPr/>
        </p:nvSpPr>
        <p:spPr>
          <a:xfrm>
            <a:off x="4211960" y="1498188"/>
            <a:ext cx="576064" cy="2656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Аттестация рабочих мест"/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464" y="590535"/>
            <a:ext cx="885056" cy="829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45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Другая 11">
      <a:dk1>
        <a:srgbClr val="002060"/>
      </a:dk1>
      <a:lt1>
        <a:sysClr val="window" lastClr="FFFFFF"/>
      </a:lt1>
      <a:dk2>
        <a:srgbClr val="002060"/>
      </a:dk2>
      <a:lt2>
        <a:srgbClr val="DEDEDE"/>
      </a:lt2>
      <a:accent1>
        <a:srgbClr val="002060"/>
      </a:accent1>
      <a:accent2>
        <a:srgbClr val="438086"/>
      </a:accent2>
      <a:accent3>
        <a:srgbClr val="FFFFFF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EB 2.0">
  <a:themeElements>
    <a:clrScheme name="Другая 5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86CD"/>
      </a:accent1>
      <a:accent2>
        <a:srgbClr val="12A7DA"/>
      </a:accent2>
      <a:accent3>
        <a:srgbClr val="6DB450"/>
      </a:accent3>
      <a:accent4>
        <a:srgbClr val="02D4CA"/>
      </a:accent4>
      <a:accent5>
        <a:srgbClr val="F9B35C"/>
      </a:accent5>
      <a:accent6>
        <a:srgbClr val="575757"/>
      </a:accent6>
      <a:hlink>
        <a:srgbClr val="0563C1"/>
      </a:hlink>
      <a:folHlink>
        <a:srgbClr val="954F72"/>
      </a:folHlink>
    </a:clrScheme>
    <a:fontScheme name="Другая 2">
      <a:majorFont>
        <a:latin typeface="Arial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Firm Format - Russian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4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F6D476"/>
        </a:accent1>
        <a:accent2>
          <a:srgbClr val="86C1DE"/>
        </a:accent2>
        <a:accent3>
          <a:srgbClr val="FFFFFF"/>
        </a:accent3>
        <a:accent4>
          <a:srgbClr val="000000"/>
        </a:accent4>
        <a:accent5>
          <a:srgbClr val="FAE6BD"/>
        </a:accent5>
        <a:accent6>
          <a:srgbClr val="79AFC9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5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86C1DE"/>
        </a:accent1>
        <a:accent2>
          <a:srgbClr val="F6D476"/>
        </a:accent2>
        <a:accent3>
          <a:srgbClr val="FFFFFF"/>
        </a:accent3>
        <a:accent4>
          <a:srgbClr val="000000"/>
        </a:accent4>
        <a:accent5>
          <a:srgbClr val="C3DDEC"/>
        </a:accent5>
        <a:accent6>
          <a:srgbClr val="DFC06A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6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ADD4EF"/>
        </a:accent1>
        <a:accent2>
          <a:srgbClr val="F6D26E"/>
        </a:accent2>
        <a:accent3>
          <a:srgbClr val="FFFFFF"/>
        </a:accent3>
        <a:accent4>
          <a:srgbClr val="000000"/>
        </a:accent4>
        <a:accent5>
          <a:srgbClr val="D3E6F6"/>
        </a:accent5>
        <a:accent6>
          <a:srgbClr val="DFBE63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VEB 2.0">
  <a:themeElements>
    <a:clrScheme name="Другая 5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86CD"/>
      </a:accent1>
      <a:accent2>
        <a:srgbClr val="12A7DA"/>
      </a:accent2>
      <a:accent3>
        <a:srgbClr val="6DB450"/>
      </a:accent3>
      <a:accent4>
        <a:srgbClr val="02D4CA"/>
      </a:accent4>
      <a:accent5>
        <a:srgbClr val="F9B35C"/>
      </a:accent5>
      <a:accent6>
        <a:srgbClr val="575757"/>
      </a:accent6>
      <a:hlink>
        <a:srgbClr val="0563C1"/>
      </a:hlink>
      <a:folHlink>
        <a:srgbClr val="954F72"/>
      </a:folHlink>
    </a:clrScheme>
    <a:fontScheme name="Другая 2">
      <a:majorFont>
        <a:latin typeface="Arial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Firm Format - Russian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4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F6D476"/>
        </a:accent1>
        <a:accent2>
          <a:srgbClr val="86C1DE"/>
        </a:accent2>
        <a:accent3>
          <a:srgbClr val="FFFFFF"/>
        </a:accent3>
        <a:accent4>
          <a:srgbClr val="000000"/>
        </a:accent4>
        <a:accent5>
          <a:srgbClr val="FAE6BD"/>
        </a:accent5>
        <a:accent6>
          <a:srgbClr val="79AFC9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5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86C1DE"/>
        </a:accent1>
        <a:accent2>
          <a:srgbClr val="F6D476"/>
        </a:accent2>
        <a:accent3>
          <a:srgbClr val="FFFFFF"/>
        </a:accent3>
        <a:accent4>
          <a:srgbClr val="000000"/>
        </a:accent4>
        <a:accent5>
          <a:srgbClr val="C3DDEC"/>
        </a:accent5>
        <a:accent6>
          <a:srgbClr val="DFC06A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6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ADD4EF"/>
        </a:accent1>
        <a:accent2>
          <a:srgbClr val="F6D26E"/>
        </a:accent2>
        <a:accent3>
          <a:srgbClr val="FFFFFF"/>
        </a:accent3>
        <a:accent4>
          <a:srgbClr val="000000"/>
        </a:accent4>
        <a:accent5>
          <a:srgbClr val="D3E6F6"/>
        </a:accent5>
        <a:accent6>
          <a:srgbClr val="DFBE63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VEB 2.0">
  <a:themeElements>
    <a:clrScheme name="Другая 5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86CD"/>
      </a:accent1>
      <a:accent2>
        <a:srgbClr val="12A7DA"/>
      </a:accent2>
      <a:accent3>
        <a:srgbClr val="6DB450"/>
      </a:accent3>
      <a:accent4>
        <a:srgbClr val="02D4CA"/>
      </a:accent4>
      <a:accent5>
        <a:srgbClr val="F9B35C"/>
      </a:accent5>
      <a:accent6>
        <a:srgbClr val="575757"/>
      </a:accent6>
      <a:hlink>
        <a:srgbClr val="0563C1"/>
      </a:hlink>
      <a:folHlink>
        <a:srgbClr val="954F72"/>
      </a:folHlink>
    </a:clrScheme>
    <a:fontScheme name="Другая 2">
      <a:majorFont>
        <a:latin typeface="Arial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Firm Format - Russian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4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F6D476"/>
        </a:accent1>
        <a:accent2>
          <a:srgbClr val="86C1DE"/>
        </a:accent2>
        <a:accent3>
          <a:srgbClr val="FFFFFF"/>
        </a:accent3>
        <a:accent4>
          <a:srgbClr val="000000"/>
        </a:accent4>
        <a:accent5>
          <a:srgbClr val="FAE6BD"/>
        </a:accent5>
        <a:accent6>
          <a:srgbClr val="79AFC9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5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86C1DE"/>
        </a:accent1>
        <a:accent2>
          <a:srgbClr val="F6D476"/>
        </a:accent2>
        <a:accent3>
          <a:srgbClr val="FFFFFF"/>
        </a:accent3>
        <a:accent4>
          <a:srgbClr val="000000"/>
        </a:accent4>
        <a:accent5>
          <a:srgbClr val="C3DDEC"/>
        </a:accent5>
        <a:accent6>
          <a:srgbClr val="DFC06A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6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ADD4EF"/>
        </a:accent1>
        <a:accent2>
          <a:srgbClr val="F6D26E"/>
        </a:accent2>
        <a:accent3>
          <a:srgbClr val="FFFFFF"/>
        </a:accent3>
        <a:accent4>
          <a:srgbClr val="000000"/>
        </a:accent4>
        <a:accent5>
          <a:srgbClr val="D3E6F6"/>
        </a:accent5>
        <a:accent6>
          <a:srgbClr val="DFBE63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VEB 2.0">
  <a:themeElements>
    <a:clrScheme name="Другая 5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86CD"/>
      </a:accent1>
      <a:accent2>
        <a:srgbClr val="12A7DA"/>
      </a:accent2>
      <a:accent3>
        <a:srgbClr val="6DB450"/>
      </a:accent3>
      <a:accent4>
        <a:srgbClr val="02D4CA"/>
      </a:accent4>
      <a:accent5>
        <a:srgbClr val="F9B35C"/>
      </a:accent5>
      <a:accent6>
        <a:srgbClr val="575757"/>
      </a:accent6>
      <a:hlink>
        <a:srgbClr val="0563C1"/>
      </a:hlink>
      <a:folHlink>
        <a:srgbClr val="954F72"/>
      </a:folHlink>
    </a:clrScheme>
    <a:fontScheme name="Другая 2">
      <a:majorFont>
        <a:latin typeface="Arial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Firm Format - Russian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4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F6D476"/>
        </a:accent1>
        <a:accent2>
          <a:srgbClr val="86C1DE"/>
        </a:accent2>
        <a:accent3>
          <a:srgbClr val="FFFFFF"/>
        </a:accent3>
        <a:accent4>
          <a:srgbClr val="000000"/>
        </a:accent4>
        <a:accent5>
          <a:srgbClr val="FAE6BD"/>
        </a:accent5>
        <a:accent6>
          <a:srgbClr val="79AFC9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5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86C1DE"/>
        </a:accent1>
        <a:accent2>
          <a:srgbClr val="F6D476"/>
        </a:accent2>
        <a:accent3>
          <a:srgbClr val="FFFFFF"/>
        </a:accent3>
        <a:accent4>
          <a:srgbClr val="000000"/>
        </a:accent4>
        <a:accent5>
          <a:srgbClr val="C3DDEC"/>
        </a:accent5>
        <a:accent6>
          <a:srgbClr val="DFC06A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6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ADD4EF"/>
        </a:accent1>
        <a:accent2>
          <a:srgbClr val="F6D26E"/>
        </a:accent2>
        <a:accent3>
          <a:srgbClr val="FFFFFF"/>
        </a:accent3>
        <a:accent4>
          <a:srgbClr val="000000"/>
        </a:accent4>
        <a:accent5>
          <a:srgbClr val="D3E6F6"/>
        </a:accent5>
        <a:accent6>
          <a:srgbClr val="DFBE63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11034</TotalTime>
  <Words>414</Words>
  <Application>Microsoft Office PowerPoint</Application>
  <PresentationFormat>Экран (16:9)</PresentationFormat>
  <Paragraphs>57</Paragraphs>
  <Slides>12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Ясность</vt:lpstr>
      <vt:lpstr>VEB 2.0</vt:lpstr>
      <vt:lpstr>1_VEB 2.0</vt:lpstr>
      <vt:lpstr>2_VEB 2.0</vt:lpstr>
      <vt:lpstr>3_VEB 2.0</vt:lpstr>
      <vt:lpstr>Презентация PowerPoint</vt:lpstr>
      <vt:lpstr>Презентация PowerPoint</vt:lpstr>
      <vt:lpstr>АКТУАЛЬНОСТЬ ПРОБЛЕМЫ</vt:lpstr>
      <vt:lpstr>ПОЛУЧИТЬ ОБЕСПЕЧЕНИЕ ДЕНЕЖНЫХ ТРЕБОВАНИЙ  В  АРБИТРАЖЫХ  СУДАХ ОЧЕНЬ НЕПРОСТО</vt:lpstr>
      <vt:lpstr>Презентация PowerPoint</vt:lpstr>
      <vt:lpstr>Презентация PowerPoint</vt:lpstr>
      <vt:lpstr>НАШИ ПРЕДЛОЖЕНИЯ</vt:lpstr>
      <vt:lpstr>Презентация PowerPoint</vt:lpstr>
      <vt:lpstr>Презентация PowerPoint</vt:lpstr>
      <vt:lpstr>Презентация PowerPoint</vt:lpstr>
      <vt:lpstr>МЕЖДУНАРОДНЫЙ ОПЫТ БОРЬБЫ С НЕПЛАТЕЖАМИ</vt:lpstr>
      <vt:lpstr>Презентация PowerPoint</vt:lpstr>
    </vt:vector>
  </TitlesOfParts>
  <Company>SUCCI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Системный администратор</dc:creator>
  <cp:lastModifiedBy>Гурина</cp:lastModifiedBy>
  <cp:revision>354</cp:revision>
  <cp:lastPrinted>2014-12-09T04:17:54Z</cp:lastPrinted>
  <dcterms:created xsi:type="dcterms:W3CDTF">2014-12-05T04:17:41Z</dcterms:created>
  <dcterms:modified xsi:type="dcterms:W3CDTF">2018-05-30T06:18:40Z</dcterms:modified>
</cp:coreProperties>
</file>